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6" r:id="rId4"/>
    <p:sldId id="267" r:id="rId5"/>
    <p:sldId id="268" r:id="rId6"/>
    <p:sldId id="269" r:id="rId7"/>
    <p:sldId id="260" r:id="rId8"/>
    <p:sldId id="262" r:id="rId9"/>
    <p:sldId id="263" r:id="rId10"/>
    <p:sldId id="264" r:id="rId11"/>
    <p:sldId id="270" r:id="rId12"/>
    <p:sldId id="271" r:id="rId13"/>
    <p:sldId id="273" r:id="rId14"/>
    <p:sldId id="274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DF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1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5E54A0-819B-4345-9868-A6FEC3DD3739}" type="doc">
      <dgm:prSet loTypeId="urn:microsoft.com/office/officeart/2008/layout/VerticalCurvedList" loCatId="list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E530261-1389-40E5-8A5C-7862CA48D855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сочетать развлекательную и образовательную функцию</a:t>
          </a:r>
          <a:endParaRPr lang="ru-RU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27AC3095-0798-44EF-B3DC-5B7B07170B68}" type="parTrans" cxnId="{35EBF86D-4CFD-4D73-8B6F-9A95927C4321}">
      <dgm:prSet/>
      <dgm:spPr/>
      <dgm:t>
        <a:bodyPr/>
        <a:lstStyle/>
        <a:p>
          <a:endParaRPr lang="ru-RU"/>
        </a:p>
      </dgm:t>
    </dgm:pt>
    <dgm:pt modelId="{EC7BDD3C-1FCB-46FA-B645-6E4503971D1A}" type="sibTrans" cxnId="{35EBF86D-4CFD-4D73-8B6F-9A95927C4321}">
      <dgm:prSet/>
      <dgm:spPr/>
      <dgm:t>
        <a:bodyPr/>
        <a:lstStyle/>
        <a:p>
          <a:endParaRPr lang="ru-RU"/>
        </a:p>
      </dgm:t>
    </dgm:pt>
    <dgm:pt modelId="{6B8015DD-2EF2-49D0-9ED7-BE51FA9777E9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быть тематически оформленным, игровым, иметь сюжетных персонажей</a:t>
          </a:r>
          <a:endParaRPr lang="ru-RU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D69E9751-EE06-41FE-9BE1-FEB2F01C48C5}" type="parTrans" cxnId="{4E260642-ABE8-44F3-83E3-3AA7D2C0EB29}">
      <dgm:prSet/>
      <dgm:spPr/>
      <dgm:t>
        <a:bodyPr/>
        <a:lstStyle/>
        <a:p>
          <a:endParaRPr lang="ru-RU"/>
        </a:p>
      </dgm:t>
    </dgm:pt>
    <dgm:pt modelId="{4673FCFF-7A28-499B-88CA-8A34398D5F3A}" type="sibTrans" cxnId="{4E260642-ABE8-44F3-83E3-3AA7D2C0EB29}">
      <dgm:prSet/>
      <dgm:spPr/>
      <dgm:t>
        <a:bodyPr/>
        <a:lstStyle/>
        <a:p>
          <a:endParaRPr lang="ru-RU"/>
        </a:p>
      </dgm:t>
    </dgm:pt>
    <dgm:pt modelId="{9983C3A4-2F7C-4427-85FA-7423BF17265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сочетать интеллектуальные и физические (двигательные) задания</a:t>
          </a:r>
          <a:endParaRPr lang="ru-RU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30A85DC5-0D75-42CD-A02F-85D1C19401F6}" type="parTrans" cxnId="{8D61E9FF-9A8C-439D-A815-22A60C2BC8A9}">
      <dgm:prSet/>
      <dgm:spPr/>
      <dgm:t>
        <a:bodyPr/>
        <a:lstStyle/>
        <a:p>
          <a:endParaRPr lang="ru-RU"/>
        </a:p>
      </dgm:t>
    </dgm:pt>
    <dgm:pt modelId="{8CE90A88-105A-42FB-96B1-8D399FB2E486}" type="sibTrans" cxnId="{8D61E9FF-9A8C-439D-A815-22A60C2BC8A9}">
      <dgm:prSet/>
      <dgm:spPr/>
      <dgm:t>
        <a:bodyPr/>
        <a:lstStyle/>
        <a:p>
          <a:endParaRPr lang="ru-RU"/>
        </a:p>
      </dgm:t>
    </dgm:pt>
    <dgm:pt modelId="{189E5331-6421-42EA-AB1F-8E6376BF6690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соответствовать уровню знаний детей по экологии, организовываться так же на достаточном уровне сложности</a:t>
          </a:r>
          <a:endParaRPr lang="ru-RU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8BE1811A-6357-4CC4-A175-E91CB189C574}" type="parTrans" cxnId="{0F14DED8-2B1C-488B-8425-328CE9C4C71C}">
      <dgm:prSet/>
      <dgm:spPr/>
      <dgm:t>
        <a:bodyPr/>
        <a:lstStyle/>
        <a:p>
          <a:endParaRPr lang="ru-RU"/>
        </a:p>
      </dgm:t>
    </dgm:pt>
    <dgm:pt modelId="{E69385F4-8F13-4692-9464-658CAAD71BAD}" type="sibTrans" cxnId="{0F14DED8-2B1C-488B-8425-328CE9C4C71C}">
      <dgm:prSet/>
      <dgm:spPr/>
      <dgm:t>
        <a:bodyPr/>
        <a:lstStyle/>
        <a:p>
          <a:endParaRPr lang="ru-RU"/>
        </a:p>
      </dgm:t>
    </dgm:pt>
    <dgm:pt modelId="{D8A645BC-94FB-4AF9-BCBC-A428A6AD998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предполагать гибкое сочетание организационных форм (две команды, работа в парах, группах), так как квест – в высокой степени интерактивная игра</a:t>
          </a:r>
          <a:endParaRPr lang="ru-RU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C082678C-6833-4000-89F6-EE842AD645D3}" type="parTrans" cxnId="{DE0A5F7E-1897-4EDC-9374-EBAC4732CC6B}">
      <dgm:prSet/>
      <dgm:spPr/>
      <dgm:t>
        <a:bodyPr/>
        <a:lstStyle/>
        <a:p>
          <a:endParaRPr lang="ru-RU"/>
        </a:p>
      </dgm:t>
    </dgm:pt>
    <dgm:pt modelId="{4E060E22-3439-4638-BE41-EE11B8363864}" type="sibTrans" cxnId="{DE0A5F7E-1897-4EDC-9374-EBAC4732CC6B}">
      <dgm:prSet/>
      <dgm:spPr/>
      <dgm:t>
        <a:bodyPr/>
        <a:lstStyle/>
        <a:p>
          <a:endParaRPr lang="ru-RU"/>
        </a:p>
      </dgm:t>
    </dgm:pt>
    <dgm:pt modelId="{0A6C5636-8284-4C5A-8BC9-774245CCABE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выводить детей не столько на репродуктивную, сколько на творческую, частично-поисковую деятельность</a:t>
          </a:r>
          <a:endParaRPr lang="ru-RU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2CD6CC5C-AD42-4748-97F5-616954996EED}" type="parTrans" cxnId="{D41678D7-9C85-46FB-9462-366875314BFB}">
      <dgm:prSet/>
      <dgm:spPr/>
      <dgm:t>
        <a:bodyPr/>
        <a:lstStyle/>
        <a:p>
          <a:endParaRPr lang="ru-RU"/>
        </a:p>
      </dgm:t>
    </dgm:pt>
    <dgm:pt modelId="{CBB6F2AA-B5A7-401D-B3C1-D0728A032C99}" type="sibTrans" cxnId="{D41678D7-9C85-46FB-9462-366875314BFB}">
      <dgm:prSet/>
      <dgm:spPr/>
      <dgm:t>
        <a:bodyPr/>
        <a:lstStyle/>
        <a:p>
          <a:endParaRPr lang="ru-RU"/>
        </a:p>
      </dgm:t>
    </dgm:pt>
    <dgm:pt modelId="{11B9F3B3-8DCA-4EFC-9E9D-377C26861B60}" type="pres">
      <dgm:prSet presAssocID="{5B5E54A0-819B-4345-9868-A6FEC3DD373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74D227B7-6AA4-4D31-AC53-F158B1A146DD}" type="pres">
      <dgm:prSet presAssocID="{5B5E54A0-819B-4345-9868-A6FEC3DD3739}" presName="Name1" presStyleCnt="0"/>
      <dgm:spPr/>
    </dgm:pt>
    <dgm:pt modelId="{0627BEB1-9544-418B-AF5B-8D6960F896EF}" type="pres">
      <dgm:prSet presAssocID="{5B5E54A0-819B-4345-9868-A6FEC3DD3739}" presName="cycle" presStyleCnt="0"/>
      <dgm:spPr/>
    </dgm:pt>
    <dgm:pt modelId="{79599786-04F0-4447-AC4D-B93DDE25EFF5}" type="pres">
      <dgm:prSet presAssocID="{5B5E54A0-819B-4345-9868-A6FEC3DD3739}" presName="srcNode" presStyleLbl="node1" presStyleIdx="0" presStyleCnt="6"/>
      <dgm:spPr/>
    </dgm:pt>
    <dgm:pt modelId="{99B652E5-5525-4D4D-AE6B-69120B774E72}" type="pres">
      <dgm:prSet presAssocID="{5B5E54A0-819B-4345-9868-A6FEC3DD3739}" presName="conn" presStyleLbl="parChTrans1D2" presStyleIdx="0" presStyleCnt="1"/>
      <dgm:spPr/>
      <dgm:t>
        <a:bodyPr/>
        <a:lstStyle/>
        <a:p>
          <a:endParaRPr lang="ru-RU"/>
        </a:p>
      </dgm:t>
    </dgm:pt>
    <dgm:pt modelId="{6E5E5E10-7FD5-4FE2-AA73-E2E098270340}" type="pres">
      <dgm:prSet presAssocID="{5B5E54A0-819B-4345-9868-A6FEC3DD3739}" presName="extraNode" presStyleLbl="node1" presStyleIdx="0" presStyleCnt="6"/>
      <dgm:spPr/>
    </dgm:pt>
    <dgm:pt modelId="{4459054B-65D5-4EC5-898C-BEFA47C5783E}" type="pres">
      <dgm:prSet presAssocID="{5B5E54A0-819B-4345-9868-A6FEC3DD3739}" presName="dstNode" presStyleLbl="node1" presStyleIdx="0" presStyleCnt="6"/>
      <dgm:spPr/>
    </dgm:pt>
    <dgm:pt modelId="{5F5DDC1C-9942-4E49-9DC7-6E354D123FCC}" type="pres">
      <dgm:prSet presAssocID="{CE530261-1389-40E5-8A5C-7862CA48D855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D352F8-C509-4BB8-ABC9-4CD17CCFF652}" type="pres">
      <dgm:prSet presAssocID="{CE530261-1389-40E5-8A5C-7862CA48D855}" presName="accent_1" presStyleCnt="0"/>
      <dgm:spPr/>
    </dgm:pt>
    <dgm:pt modelId="{5B21D3FF-DBCF-4CEF-8AE4-FF40552E1DC5}" type="pres">
      <dgm:prSet presAssocID="{CE530261-1389-40E5-8A5C-7862CA48D855}" presName="accentRepeatNode" presStyleLbl="solidFgAcc1" presStyleIdx="0" presStyleCnt="6"/>
      <dgm:spPr/>
    </dgm:pt>
    <dgm:pt modelId="{CBC68EA8-2976-430F-B447-F488368A3E49}" type="pres">
      <dgm:prSet presAssocID="{6B8015DD-2EF2-49D0-9ED7-BE51FA9777E9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600203-41F9-46EA-A8BD-4FC0B22717DD}" type="pres">
      <dgm:prSet presAssocID="{6B8015DD-2EF2-49D0-9ED7-BE51FA9777E9}" presName="accent_2" presStyleCnt="0"/>
      <dgm:spPr/>
    </dgm:pt>
    <dgm:pt modelId="{930E87BC-24D6-494D-BCB0-38F4CD57D00D}" type="pres">
      <dgm:prSet presAssocID="{6B8015DD-2EF2-49D0-9ED7-BE51FA9777E9}" presName="accentRepeatNode" presStyleLbl="solidFgAcc1" presStyleIdx="1" presStyleCnt="6"/>
      <dgm:spPr/>
    </dgm:pt>
    <dgm:pt modelId="{58EFF2F3-25D5-418F-AEB7-6E51B75DFA27}" type="pres">
      <dgm:prSet presAssocID="{9983C3A4-2F7C-4427-85FA-7423BF17265B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45654D-C115-4C89-A172-80B12D02B51E}" type="pres">
      <dgm:prSet presAssocID="{9983C3A4-2F7C-4427-85FA-7423BF17265B}" presName="accent_3" presStyleCnt="0"/>
      <dgm:spPr/>
    </dgm:pt>
    <dgm:pt modelId="{A616E839-4C54-4EF9-87B4-AA72570B501E}" type="pres">
      <dgm:prSet presAssocID="{9983C3A4-2F7C-4427-85FA-7423BF17265B}" presName="accentRepeatNode" presStyleLbl="solidFgAcc1" presStyleIdx="2" presStyleCnt="6"/>
      <dgm:spPr/>
    </dgm:pt>
    <dgm:pt modelId="{6D9A9451-3E27-403E-AEB7-A97C2A40C4AF}" type="pres">
      <dgm:prSet presAssocID="{189E5331-6421-42EA-AB1F-8E6376BF6690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7A9A32-48F9-4699-990D-714367DA661C}" type="pres">
      <dgm:prSet presAssocID="{189E5331-6421-42EA-AB1F-8E6376BF6690}" presName="accent_4" presStyleCnt="0"/>
      <dgm:spPr/>
    </dgm:pt>
    <dgm:pt modelId="{C38963CC-5EA3-4EB8-8257-AE27917E751D}" type="pres">
      <dgm:prSet presAssocID="{189E5331-6421-42EA-AB1F-8E6376BF6690}" presName="accentRepeatNode" presStyleLbl="solidFgAcc1" presStyleIdx="3" presStyleCnt="6"/>
      <dgm:spPr/>
    </dgm:pt>
    <dgm:pt modelId="{23A19CB9-6905-421B-9AE3-EA20DA38B14B}" type="pres">
      <dgm:prSet presAssocID="{D8A645BC-94FB-4AF9-BCBC-A428A6AD9982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31DFEE-CC8F-42DE-8DE9-18987C3C65CD}" type="pres">
      <dgm:prSet presAssocID="{D8A645BC-94FB-4AF9-BCBC-A428A6AD9982}" presName="accent_5" presStyleCnt="0"/>
      <dgm:spPr/>
    </dgm:pt>
    <dgm:pt modelId="{55C37282-B5FF-4804-B442-5DB15FA7AB64}" type="pres">
      <dgm:prSet presAssocID="{D8A645BC-94FB-4AF9-BCBC-A428A6AD9982}" presName="accentRepeatNode" presStyleLbl="solidFgAcc1" presStyleIdx="4" presStyleCnt="6"/>
      <dgm:spPr/>
    </dgm:pt>
    <dgm:pt modelId="{A146B55D-DCAA-4733-B587-077A7794EF55}" type="pres">
      <dgm:prSet presAssocID="{0A6C5636-8284-4C5A-8BC9-774245CCABE6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641C43-6390-4837-B158-80F2733E4C08}" type="pres">
      <dgm:prSet presAssocID="{0A6C5636-8284-4C5A-8BC9-774245CCABE6}" presName="accent_6" presStyleCnt="0"/>
      <dgm:spPr/>
    </dgm:pt>
    <dgm:pt modelId="{6E3D77A1-9FCE-4E17-832A-BD788D7AFB74}" type="pres">
      <dgm:prSet presAssocID="{0A6C5636-8284-4C5A-8BC9-774245CCABE6}" presName="accentRepeatNode" presStyleLbl="solidFgAcc1" presStyleIdx="5" presStyleCnt="6"/>
      <dgm:spPr/>
    </dgm:pt>
  </dgm:ptLst>
  <dgm:cxnLst>
    <dgm:cxn modelId="{35EBF86D-4CFD-4D73-8B6F-9A95927C4321}" srcId="{5B5E54A0-819B-4345-9868-A6FEC3DD3739}" destId="{CE530261-1389-40E5-8A5C-7862CA48D855}" srcOrd="0" destOrd="0" parTransId="{27AC3095-0798-44EF-B3DC-5B7B07170B68}" sibTransId="{EC7BDD3C-1FCB-46FA-B645-6E4503971D1A}"/>
    <dgm:cxn modelId="{6A573BE7-85B3-47E4-92A0-3C0B7B287F3E}" type="presOf" srcId="{6B8015DD-2EF2-49D0-9ED7-BE51FA9777E9}" destId="{CBC68EA8-2976-430F-B447-F488368A3E49}" srcOrd="0" destOrd="0" presId="urn:microsoft.com/office/officeart/2008/layout/VerticalCurvedList"/>
    <dgm:cxn modelId="{7A309282-DA75-4BAA-829E-A617882CFE4F}" type="presOf" srcId="{D8A645BC-94FB-4AF9-BCBC-A428A6AD9982}" destId="{23A19CB9-6905-421B-9AE3-EA20DA38B14B}" srcOrd="0" destOrd="0" presId="urn:microsoft.com/office/officeart/2008/layout/VerticalCurvedList"/>
    <dgm:cxn modelId="{5A28B53F-5637-4FFF-A4AA-EFF969D663D6}" type="presOf" srcId="{9983C3A4-2F7C-4427-85FA-7423BF17265B}" destId="{58EFF2F3-25D5-418F-AEB7-6E51B75DFA27}" srcOrd="0" destOrd="0" presId="urn:microsoft.com/office/officeart/2008/layout/VerticalCurvedList"/>
    <dgm:cxn modelId="{D41678D7-9C85-46FB-9462-366875314BFB}" srcId="{5B5E54A0-819B-4345-9868-A6FEC3DD3739}" destId="{0A6C5636-8284-4C5A-8BC9-774245CCABE6}" srcOrd="5" destOrd="0" parTransId="{2CD6CC5C-AD42-4748-97F5-616954996EED}" sibTransId="{CBB6F2AA-B5A7-401D-B3C1-D0728A032C99}"/>
    <dgm:cxn modelId="{9FAB6C77-A641-4C43-97E7-FE835587FE61}" type="presOf" srcId="{5B5E54A0-819B-4345-9868-A6FEC3DD3739}" destId="{11B9F3B3-8DCA-4EFC-9E9D-377C26861B60}" srcOrd="0" destOrd="0" presId="urn:microsoft.com/office/officeart/2008/layout/VerticalCurvedList"/>
    <dgm:cxn modelId="{4C764A4A-4D38-423A-9B2D-E41A7E387CB4}" type="presOf" srcId="{189E5331-6421-42EA-AB1F-8E6376BF6690}" destId="{6D9A9451-3E27-403E-AEB7-A97C2A40C4AF}" srcOrd="0" destOrd="0" presId="urn:microsoft.com/office/officeart/2008/layout/VerticalCurvedList"/>
    <dgm:cxn modelId="{DE0A5F7E-1897-4EDC-9374-EBAC4732CC6B}" srcId="{5B5E54A0-819B-4345-9868-A6FEC3DD3739}" destId="{D8A645BC-94FB-4AF9-BCBC-A428A6AD9982}" srcOrd="4" destOrd="0" parTransId="{C082678C-6833-4000-89F6-EE842AD645D3}" sibTransId="{4E060E22-3439-4638-BE41-EE11B8363864}"/>
    <dgm:cxn modelId="{7997BAE7-BE27-4785-B2DD-A312D15CFE97}" type="presOf" srcId="{0A6C5636-8284-4C5A-8BC9-774245CCABE6}" destId="{A146B55D-DCAA-4733-B587-077A7794EF55}" srcOrd="0" destOrd="0" presId="urn:microsoft.com/office/officeart/2008/layout/VerticalCurvedList"/>
    <dgm:cxn modelId="{4E260642-ABE8-44F3-83E3-3AA7D2C0EB29}" srcId="{5B5E54A0-819B-4345-9868-A6FEC3DD3739}" destId="{6B8015DD-2EF2-49D0-9ED7-BE51FA9777E9}" srcOrd="1" destOrd="0" parTransId="{D69E9751-EE06-41FE-9BE1-FEB2F01C48C5}" sibTransId="{4673FCFF-7A28-499B-88CA-8A34398D5F3A}"/>
    <dgm:cxn modelId="{F5D4BFBD-3859-4C52-AFC6-C6A0EC8032B0}" type="presOf" srcId="{CE530261-1389-40E5-8A5C-7862CA48D855}" destId="{5F5DDC1C-9942-4E49-9DC7-6E354D123FCC}" srcOrd="0" destOrd="0" presId="urn:microsoft.com/office/officeart/2008/layout/VerticalCurvedList"/>
    <dgm:cxn modelId="{0F14DED8-2B1C-488B-8425-328CE9C4C71C}" srcId="{5B5E54A0-819B-4345-9868-A6FEC3DD3739}" destId="{189E5331-6421-42EA-AB1F-8E6376BF6690}" srcOrd="3" destOrd="0" parTransId="{8BE1811A-6357-4CC4-A175-E91CB189C574}" sibTransId="{E69385F4-8F13-4692-9464-658CAAD71BAD}"/>
    <dgm:cxn modelId="{2341A47C-225E-4284-B06F-546549A2A421}" type="presOf" srcId="{EC7BDD3C-1FCB-46FA-B645-6E4503971D1A}" destId="{99B652E5-5525-4D4D-AE6B-69120B774E72}" srcOrd="0" destOrd="0" presId="urn:microsoft.com/office/officeart/2008/layout/VerticalCurvedList"/>
    <dgm:cxn modelId="{8D61E9FF-9A8C-439D-A815-22A60C2BC8A9}" srcId="{5B5E54A0-819B-4345-9868-A6FEC3DD3739}" destId="{9983C3A4-2F7C-4427-85FA-7423BF17265B}" srcOrd="2" destOrd="0" parTransId="{30A85DC5-0D75-42CD-A02F-85D1C19401F6}" sibTransId="{8CE90A88-105A-42FB-96B1-8D399FB2E486}"/>
    <dgm:cxn modelId="{8AAB549C-E632-45E5-8DD2-EA853070C8EF}" type="presParOf" srcId="{11B9F3B3-8DCA-4EFC-9E9D-377C26861B60}" destId="{74D227B7-6AA4-4D31-AC53-F158B1A146DD}" srcOrd="0" destOrd="0" presId="urn:microsoft.com/office/officeart/2008/layout/VerticalCurvedList"/>
    <dgm:cxn modelId="{F673B7A9-08A3-490D-8907-B70E1B0DD71F}" type="presParOf" srcId="{74D227B7-6AA4-4D31-AC53-F158B1A146DD}" destId="{0627BEB1-9544-418B-AF5B-8D6960F896EF}" srcOrd="0" destOrd="0" presId="urn:microsoft.com/office/officeart/2008/layout/VerticalCurvedList"/>
    <dgm:cxn modelId="{2B266DD2-C5FC-461A-9872-4421EE8E42FC}" type="presParOf" srcId="{0627BEB1-9544-418B-AF5B-8D6960F896EF}" destId="{79599786-04F0-4447-AC4D-B93DDE25EFF5}" srcOrd="0" destOrd="0" presId="urn:microsoft.com/office/officeart/2008/layout/VerticalCurvedList"/>
    <dgm:cxn modelId="{CE110739-3F39-497C-A8A2-FB4DF9F855EF}" type="presParOf" srcId="{0627BEB1-9544-418B-AF5B-8D6960F896EF}" destId="{99B652E5-5525-4D4D-AE6B-69120B774E72}" srcOrd="1" destOrd="0" presId="urn:microsoft.com/office/officeart/2008/layout/VerticalCurvedList"/>
    <dgm:cxn modelId="{11B174E8-48AF-4260-9E4A-91DF79ABC0F1}" type="presParOf" srcId="{0627BEB1-9544-418B-AF5B-8D6960F896EF}" destId="{6E5E5E10-7FD5-4FE2-AA73-E2E098270340}" srcOrd="2" destOrd="0" presId="urn:microsoft.com/office/officeart/2008/layout/VerticalCurvedList"/>
    <dgm:cxn modelId="{B5C40795-9758-4A41-873F-BA7CA2B95BB0}" type="presParOf" srcId="{0627BEB1-9544-418B-AF5B-8D6960F896EF}" destId="{4459054B-65D5-4EC5-898C-BEFA47C5783E}" srcOrd="3" destOrd="0" presId="urn:microsoft.com/office/officeart/2008/layout/VerticalCurvedList"/>
    <dgm:cxn modelId="{BE596EFE-865C-49AA-B3D3-03EE0ED92967}" type="presParOf" srcId="{74D227B7-6AA4-4D31-AC53-F158B1A146DD}" destId="{5F5DDC1C-9942-4E49-9DC7-6E354D123FCC}" srcOrd="1" destOrd="0" presId="urn:microsoft.com/office/officeart/2008/layout/VerticalCurvedList"/>
    <dgm:cxn modelId="{5B4B4C7C-64B6-4877-B81A-AEAB43691FEB}" type="presParOf" srcId="{74D227B7-6AA4-4D31-AC53-F158B1A146DD}" destId="{6DD352F8-C509-4BB8-ABC9-4CD17CCFF652}" srcOrd="2" destOrd="0" presId="urn:microsoft.com/office/officeart/2008/layout/VerticalCurvedList"/>
    <dgm:cxn modelId="{B6EBEDD3-953D-49C3-8FA1-E12F58B54CEE}" type="presParOf" srcId="{6DD352F8-C509-4BB8-ABC9-4CD17CCFF652}" destId="{5B21D3FF-DBCF-4CEF-8AE4-FF40552E1DC5}" srcOrd="0" destOrd="0" presId="urn:microsoft.com/office/officeart/2008/layout/VerticalCurvedList"/>
    <dgm:cxn modelId="{E8D6418D-308C-40A6-AF86-5DB9A2402CB0}" type="presParOf" srcId="{74D227B7-6AA4-4D31-AC53-F158B1A146DD}" destId="{CBC68EA8-2976-430F-B447-F488368A3E49}" srcOrd="3" destOrd="0" presId="urn:microsoft.com/office/officeart/2008/layout/VerticalCurvedList"/>
    <dgm:cxn modelId="{E5CF0B94-E436-43C5-A06B-6E0A0671E87D}" type="presParOf" srcId="{74D227B7-6AA4-4D31-AC53-F158B1A146DD}" destId="{0F600203-41F9-46EA-A8BD-4FC0B22717DD}" srcOrd="4" destOrd="0" presId="urn:microsoft.com/office/officeart/2008/layout/VerticalCurvedList"/>
    <dgm:cxn modelId="{50D07CC1-8155-4955-972B-9DAADCF88197}" type="presParOf" srcId="{0F600203-41F9-46EA-A8BD-4FC0B22717DD}" destId="{930E87BC-24D6-494D-BCB0-38F4CD57D00D}" srcOrd="0" destOrd="0" presId="urn:microsoft.com/office/officeart/2008/layout/VerticalCurvedList"/>
    <dgm:cxn modelId="{72180903-95B2-45FA-9858-9F3A5FDAB54B}" type="presParOf" srcId="{74D227B7-6AA4-4D31-AC53-F158B1A146DD}" destId="{58EFF2F3-25D5-418F-AEB7-6E51B75DFA27}" srcOrd="5" destOrd="0" presId="urn:microsoft.com/office/officeart/2008/layout/VerticalCurvedList"/>
    <dgm:cxn modelId="{E8F428AE-6822-446C-9427-AFD20E623D43}" type="presParOf" srcId="{74D227B7-6AA4-4D31-AC53-F158B1A146DD}" destId="{BE45654D-C115-4C89-A172-80B12D02B51E}" srcOrd="6" destOrd="0" presId="urn:microsoft.com/office/officeart/2008/layout/VerticalCurvedList"/>
    <dgm:cxn modelId="{6F9E6520-2CEC-4CD7-83C6-37574F102D3D}" type="presParOf" srcId="{BE45654D-C115-4C89-A172-80B12D02B51E}" destId="{A616E839-4C54-4EF9-87B4-AA72570B501E}" srcOrd="0" destOrd="0" presId="urn:microsoft.com/office/officeart/2008/layout/VerticalCurvedList"/>
    <dgm:cxn modelId="{7184AFE5-89C1-4B3E-B2A6-21642996B827}" type="presParOf" srcId="{74D227B7-6AA4-4D31-AC53-F158B1A146DD}" destId="{6D9A9451-3E27-403E-AEB7-A97C2A40C4AF}" srcOrd="7" destOrd="0" presId="urn:microsoft.com/office/officeart/2008/layout/VerticalCurvedList"/>
    <dgm:cxn modelId="{80DA3EB3-6BC1-44E8-8711-92C0DDB48E39}" type="presParOf" srcId="{74D227B7-6AA4-4D31-AC53-F158B1A146DD}" destId="{907A9A32-48F9-4699-990D-714367DA661C}" srcOrd="8" destOrd="0" presId="urn:microsoft.com/office/officeart/2008/layout/VerticalCurvedList"/>
    <dgm:cxn modelId="{3CF53ACB-CE88-49B2-B81F-83A9172283EF}" type="presParOf" srcId="{907A9A32-48F9-4699-990D-714367DA661C}" destId="{C38963CC-5EA3-4EB8-8257-AE27917E751D}" srcOrd="0" destOrd="0" presId="urn:microsoft.com/office/officeart/2008/layout/VerticalCurvedList"/>
    <dgm:cxn modelId="{8B72D5AE-B7E5-4937-86C0-1EEF8F6A694C}" type="presParOf" srcId="{74D227B7-6AA4-4D31-AC53-F158B1A146DD}" destId="{23A19CB9-6905-421B-9AE3-EA20DA38B14B}" srcOrd="9" destOrd="0" presId="urn:microsoft.com/office/officeart/2008/layout/VerticalCurvedList"/>
    <dgm:cxn modelId="{E8DFB925-77E8-4538-BA92-BB711BC0ABEB}" type="presParOf" srcId="{74D227B7-6AA4-4D31-AC53-F158B1A146DD}" destId="{D131DFEE-CC8F-42DE-8DE9-18987C3C65CD}" srcOrd="10" destOrd="0" presId="urn:microsoft.com/office/officeart/2008/layout/VerticalCurvedList"/>
    <dgm:cxn modelId="{8BE444C7-4066-41E9-B2C1-331DC04A1C1E}" type="presParOf" srcId="{D131DFEE-CC8F-42DE-8DE9-18987C3C65CD}" destId="{55C37282-B5FF-4804-B442-5DB15FA7AB64}" srcOrd="0" destOrd="0" presId="urn:microsoft.com/office/officeart/2008/layout/VerticalCurvedList"/>
    <dgm:cxn modelId="{83C3FD9A-D3EF-46C9-8D21-AA5D120ED630}" type="presParOf" srcId="{74D227B7-6AA4-4D31-AC53-F158B1A146DD}" destId="{A146B55D-DCAA-4733-B587-077A7794EF55}" srcOrd="11" destOrd="0" presId="urn:microsoft.com/office/officeart/2008/layout/VerticalCurvedList"/>
    <dgm:cxn modelId="{3C47F7BB-53DA-4983-920D-0AA1A86555CA}" type="presParOf" srcId="{74D227B7-6AA4-4D31-AC53-F158B1A146DD}" destId="{36641C43-6390-4837-B158-80F2733E4C08}" srcOrd="12" destOrd="0" presId="urn:microsoft.com/office/officeart/2008/layout/VerticalCurvedList"/>
    <dgm:cxn modelId="{B0ED81D3-25F5-47A6-A296-64254781B4FB}" type="presParOf" srcId="{36641C43-6390-4837-B158-80F2733E4C08}" destId="{6E3D77A1-9FCE-4E17-832A-BD788D7AFB7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B5E54A0-819B-4345-9868-A6FEC3DD3739}" type="doc">
      <dgm:prSet loTypeId="urn:microsoft.com/office/officeart/2008/layout/VerticalCurvedList" loCatId="list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E530261-1389-40E5-8A5C-7862CA48D855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квест не может быть изолированным, единичным мероприятием</a:t>
          </a:r>
          <a:endParaRPr lang="ru-RU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27AC3095-0798-44EF-B3DC-5B7B07170B68}" type="parTrans" cxnId="{35EBF86D-4CFD-4D73-8B6F-9A95927C4321}">
      <dgm:prSet/>
      <dgm:spPr/>
      <dgm:t>
        <a:bodyPr/>
        <a:lstStyle/>
        <a:p>
          <a:endParaRPr lang="ru-RU"/>
        </a:p>
      </dgm:t>
    </dgm:pt>
    <dgm:pt modelId="{EC7BDD3C-1FCB-46FA-B645-6E4503971D1A}" type="sibTrans" cxnId="{35EBF86D-4CFD-4D73-8B6F-9A95927C4321}">
      <dgm:prSet/>
      <dgm:spPr/>
      <dgm:t>
        <a:bodyPr/>
        <a:lstStyle/>
        <a:p>
          <a:endParaRPr lang="ru-RU"/>
        </a:p>
      </dgm:t>
    </dgm:pt>
    <dgm:pt modelId="{6B8015DD-2EF2-49D0-9ED7-BE51FA9777E9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поощряем и хвалим детей за качественную реализацию экологического содержания, а не за скорость и веселье</a:t>
          </a:r>
          <a:endParaRPr lang="ru-RU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D69E9751-EE06-41FE-9BE1-FEB2F01C48C5}" type="parTrans" cxnId="{4E260642-ABE8-44F3-83E3-3AA7D2C0EB29}">
      <dgm:prSet/>
      <dgm:spPr/>
      <dgm:t>
        <a:bodyPr/>
        <a:lstStyle/>
        <a:p>
          <a:endParaRPr lang="ru-RU"/>
        </a:p>
      </dgm:t>
    </dgm:pt>
    <dgm:pt modelId="{4673FCFF-7A28-499B-88CA-8A34398D5F3A}" type="sibTrans" cxnId="{4E260642-ABE8-44F3-83E3-3AA7D2C0EB29}">
      <dgm:prSet/>
      <dgm:spPr/>
      <dgm:t>
        <a:bodyPr/>
        <a:lstStyle/>
        <a:p>
          <a:endParaRPr lang="ru-RU"/>
        </a:p>
      </dgm:t>
    </dgm:pt>
    <dgm:pt modelId="{9983C3A4-2F7C-4427-85FA-7423BF17265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готовим модели, схемы, экологические объекты к </a:t>
          </a:r>
          <a:r>
            <a:rPr lang="ru-RU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квесту</a:t>
          </a:r>
          <a:r>
            <a: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, насыщая пространство деятельности детей</a:t>
          </a:r>
          <a:endParaRPr lang="ru-RU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30A85DC5-0D75-42CD-A02F-85D1C19401F6}" type="parTrans" cxnId="{8D61E9FF-9A8C-439D-A815-22A60C2BC8A9}">
      <dgm:prSet/>
      <dgm:spPr/>
      <dgm:t>
        <a:bodyPr/>
        <a:lstStyle/>
        <a:p>
          <a:endParaRPr lang="ru-RU"/>
        </a:p>
      </dgm:t>
    </dgm:pt>
    <dgm:pt modelId="{8CE90A88-105A-42FB-96B1-8D399FB2E486}" type="sibTrans" cxnId="{8D61E9FF-9A8C-439D-A815-22A60C2BC8A9}">
      <dgm:prSet/>
      <dgm:spPr/>
      <dgm:t>
        <a:bodyPr/>
        <a:lstStyle/>
        <a:p>
          <a:endParaRPr lang="ru-RU"/>
        </a:p>
      </dgm:t>
    </dgm:pt>
    <dgm:pt modelId="{189E5331-6421-42EA-AB1F-8E6376BF6690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подбираем призы, поддерживающие по тематике выбранный сценарий для детей</a:t>
          </a:r>
          <a:endParaRPr lang="ru-RU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8BE1811A-6357-4CC4-A175-E91CB189C574}" type="parTrans" cxnId="{0F14DED8-2B1C-488B-8425-328CE9C4C71C}">
      <dgm:prSet/>
      <dgm:spPr/>
      <dgm:t>
        <a:bodyPr/>
        <a:lstStyle/>
        <a:p>
          <a:endParaRPr lang="ru-RU"/>
        </a:p>
      </dgm:t>
    </dgm:pt>
    <dgm:pt modelId="{E69385F4-8F13-4692-9464-658CAAD71BAD}" type="sibTrans" cxnId="{0F14DED8-2B1C-488B-8425-328CE9C4C71C}">
      <dgm:prSet/>
      <dgm:spPr/>
      <dgm:t>
        <a:bodyPr/>
        <a:lstStyle/>
        <a:p>
          <a:endParaRPr lang="ru-RU"/>
        </a:p>
      </dgm:t>
    </dgm:pt>
    <dgm:pt modelId="{D8A645BC-94FB-4AF9-BCBC-A428A6AD998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задания </a:t>
          </a:r>
          <a:r>
            <a:rPr lang="ru-RU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квеста</a:t>
          </a:r>
          <a:r>
            <a: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 не должны быть легкими для детей, но и не очень сложными</a:t>
          </a:r>
          <a:endParaRPr lang="ru-RU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C082678C-6833-4000-89F6-EE842AD645D3}" type="parTrans" cxnId="{DE0A5F7E-1897-4EDC-9374-EBAC4732CC6B}">
      <dgm:prSet/>
      <dgm:spPr/>
      <dgm:t>
        <a:bodyPr/>
        <a:lstStyle/>
        <a:p>
          <a:endParaRPr lang="ru-RU"/>
        </a:p>
      </dgm:t>
    </dgm:pt>
    <dgm:pt modelId="{4E060E22-3439-4638-BE41-EE11B8363864}" type="sibTrans" cxnId="{DE0A5F7E-1897-4EDC-9374-EBAC4732CC6B}">
      <dgm:prSet/>
      <dgm:spPr/>
      <dgm:t>
        <a:bodyPr/>
        <a:lstStyle/>
        <a:p>
          <a:endParaRPr lang="ru-RU"/>
        </a:p>
      </dgm:t>
    </dgm:pt>
    <dgm:pt modelId="{11B9F3B3-8DCA-4EFC-9E9D-377C26861B60}" type="pres">
      <dgm:prSet presAssocID="{5B5E54A0-819B-4345-9868-A6FEC3DD373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74D227B7-6AA4-4D31-AC53-F158B1A146DD}" type="pres">
      <dgm:prSet presAssocID="{5B5E54A0-819B-4345-9868-A6FEC3DD3739}" presName="Name1" presStyleCnt="0"/>
      <dgm:spPr/>
    </dgm:pt>
    <dgm:pt modelId="{0627BEB1-9544-418B-AF5B-8D6960F896EF}" type="pres">
      <dgm:prSet presAssocID="{5B5E54A0-819B-4345-9868-A6FEC3DD3739}" presName="cycle" presStyleCnt="0"/>
      <dgm:spPr/>
    </dgm:pt>
    <dgm:pt modelId="{79599786-04F0-4447-AC4D-B93DDE25EFF5}" type="pres">
      <dgm:prSet presAssocID="{5B5E54A0-819B-4345-9868-A6FEC3DD3739}" presName="srcNode" presStyleLbl="node1" presStyleIdx="0" presStyleCnt="5"/>
      <dgm:spPr/>
    </dgm:pt>
    <dgm:pt modelId="{99B652E5-5525-4D4D-AE6B-69120B774E72}" type="pres">
      <dgm:prSet presAssocID="{5B5E54A0-819B-4345-9868-A6FEC3DD3739}" presName="conn" presStyleLbl="parChTrans1D2" presStyleIdx="0" presStyleCnt="1"/>
      <dgm:spPr/>
      <dgm:t>
        <a:bodyPr/>
        <a:lstStyle/>
        <a:p>
          <a:endParaRPr lang="ru-RU"/>
        </a:p>
      </dgm:t>
    </dgm:pt>
    <dgm:pt modelId="{6E5E5E10-7FD5-4FE2-AA73-E2E098270340}" type="pres">
      <dgm:prSet presAssocID="{5B5E54A0-819B-4345-9868-A6FEC3DD3739}" presName="extraNode" presStyleLbl="node1" presStyleIdx="0" presStyleCnt="5"/>
      <dgm:spPr/>
    </dgm:pt>
    <dgm:pt modelId="{4459054B-65D5-4EC5-898C-BEFA47C5783E}" type="pres">
      <dgm:prSet presAssocID="{5B5E54A0-819B-4345-9868-A6FEC3DD3739}" presName="dstNode" presStyleLbl="node1" presStyleIdx="0" presStyleCnt="5"/>
      <dgm:spPr/>
    </dgm:pt>
    <dgm:pt modelId="{5F5DDC1C-9942-4E49-9DC7-6E354D123FCC}" type="pres">
      <dgm:prSet presAssocID="{CE530261-1389-40E5-8A5C-7862CA48D855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D352F8-C509-4BB8-ABC9-4CD17CCFF652}" type="pres">
      <dgm:prSet presAssocID="{CE530261-1389-40E5-8A5C-7862CA48D855}" presName="accent_1" presStyleCnt="0"/>
      <dgm:spPr/>
    </dgm:pt>
    <dgm:pt modelId="{5B21D3FF-DBCF-4CEF-8AE4-FF40552E1DC5}" type="pres">
      <dgm:prSet presAssocID="{CE530261-1389-40E5-8A5C-7862CA48D855}" presName="accentRepeatNode" presStyleLbl="solidFgAcc1" presStyleIdx="0" presStyleCnt="5"/>
      <dgm:spPr/>
    </dgm:pt>
    <dgm:pt modelId="{CBC68EA8-2976-430F-B447-F488368A3E49}" type="pres">
      <dgm:prSet presAssocID="{6B8015DD-2EF2-49D0-9ED7-BE51FA9777E9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600203-41F9-46EA-A8BD-4FC0B22717DD}" type="pres">
      <dgm:prSet presAssocID="{6B8015DD-2EF2-49D0-9ED7-BE51FA9777E9}" presName="accent_2" presStyleCnt="0"/>
      <dgm:spPr/>
    </dgm:pt>
    <dgm:pt modelId="{930E87BC-24D6-494D-BCB0-38F4CD57D00D}" type="pres">
      <dgm:prSet presAssocID="{6B8015DD-2EF2-49D0-9ED7-BE51FA9777E9}" presName="accentRepeatNode" presStyleLbl="solidFgAcc1" presStyleIdx="1" presStyleCnt="5"/>
      <dgm:spPr/>
    </dgm:pt>
    <dgm:pt modelId="{58EFF2F3-25D5-418F-AEB7-6E51B75DFA27}" type="pres">
      <dgm:prSet presAssocID="{9983C3A4-2F7C-4427-85FA-7423BF17265B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45654D-C115-4C89-A172-80B12D02B51E}" type="pres">
      <dgm:prSet presAssocID="{9983C3A4-2F7C-4427-85FA-7423BF17265B}" presName="accent_3" presStyleCnt="0"/>
      <dgm:spPr/>
    </dgm:pt>
    <dgm:pt modelId="{A616E839-4C54-4EF9-87B4-AA72570B501E}" type="pres">
      <dgm:prSet presAssocID="{9983C3A4-2F7C-4427-85FA-7423BF17265B}" presName="accentRepeatNode" presStyleLbl="solidFgAcc1" presStyleIdx="2" presStyleCnt="5"/>
      <dgm:spPr/>
    </dgm:pt>
    <dgm:pt modelId="{6D9A9451-3E27-403E-AEB7-A97C2A40C4AF}" type="pres">
      <dgm:prSet presAssocID="{189E5331-6421-42EA-AB1F-8E6376BF6690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7A9A32-48F9-4699-990D-714367DA661C}" type="pres">
      <dgm:prSet presAssocID="{189E5331-6421-42EA-AB1F-8E6376BF6690}" presName="accent_4" presStyleCnt="0"/>
      <dgm:spPr/>
    </dgm:pt>
    <dgm:pt modelId="{C38963CC-5EA3-4EB8-8257-AE27917E751D}" type="pres">
      <dgm:prSet presAssocID="{189E5331-6421-42EA-AB1F-8E6376BF6690}" presName="accentRepeatNode" presStyleLbl="solidFgAcc1" presStyleIdx="3" presStyleCnt="5"/>
      <dgm:spPr/>
    </dgm:pt>
    <dgm:pt modelId="{23A19CB9-6905-421B-9AE3-EA20DA38B14B}" type="pres">
      <dgm:prSet presAssocID="{D8A645BC-94FB-4AF9-BCBC-A428A6AD9982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31DFEE-CC8F-42DE-8DE9-18987C3C65CD}" type="pres">
      <dgm:prSet presAssocID="{D8A645BC-94FB-4AF9-BCBC-A428A6AD9982}" presName="accent_5" presStyleCnt="0"/>
      <dgm:spPr/>
    </dgm:pt>
    <dgm:pt modelId="{55C37282-B5FF-4804-B442-5DB15FA7AB64}" type="pres">
      <dgm:prSet presAssocID="{D8A645BC-94FB-4AF9-BCBC-A428A6AD9982}" presName="accentRepeatNode" presStyleLbl="solidFgAcc1" presStyleIdx="4" presStyleCnt="5"/>
      <dgm:spPr/>
    </dgm:pt>
  </dgm:ptLst>
  <dgm:cxnLst>
    <dgm:cxn modelId="{35EBF86D-4CFD-4D73-8B6F-9A95927C4321}" srcId="{5B5E54A0-819B-4345-9868-A6FEC3DD3739}" destId="{CE530261-1389-40E5-8A5C-7862CA48D855}" srcOrd="0" destOrd="0" parTransId="{27AC3095-0798-44EF-B3DC-5B7B07170B68}" sibTransId="{EC7BDD3C-1FCB-46FA-B645-6E4503971D1A}"/>
    <dgm:cxn modelId="{6A573BE7-85B3-47E4-92A0-3C0B7B287F3E}" type="presOf" srcId="{6B8015DD-2EF2-49D0-9ED7-BE51FA9777E9}" destId="{CBC68EA8-2976-430F-B447-F488368A3E49}" srcOrd="0" destOrd="0" presId="urn:microsoft.com/office/officeart/2008/layout/VerticalCurvedList"/>
    <dgm:cxn modelId="{7A309282-DA75-4BAA-829E-A617882CFE4F}" type="presOf" srcId="{D8A645BC-94FB-4AF9-BCBC-A428A6AD9982}" destId="{23A19CB9-6905-421B-9AE3-EA20DA38B14B}" srcOrd="0" destOrd="0" presId="urn:microsoft.com/office/officeart/2008/layout/VerticalCurvedList"/>
    <dgm:cxn modelId="{5A28B53F-5637-4FFF-A4AA-EFF969D663D6}" type="presOf" srcId="{9983C3A4-2F7C-4427-85FA-7423BF17265B}" destId="{58EFF2F3-25D5-418F-AEB7-6E51B75DFA27}" srcOrd="0" destOrd="0" presId="urn:microsoft.com/office/officeart/2008/layout/VerticalCurvedList"/>
    <dgm:cxn modelId="{9FAB6C77-A641-4C43-97E7-FE835587FE61}" type="presOf" srcId="{5B5E54A0-819B-4345-9868-A6FEC3DD3739}" destId="{11B9F3B3-8DCA-4EFC-9E9D-377C26861B60}" srcOrd="0" destOrd="0" presId="urn:microsoft.com/office/officeart/2008/layout/VerticalCurvedList"/>
    <dgm:cxn modelId="{4C764A4A-4D38-423A-9B2D-E41A7E387CB4}" type="presOf" srcId="{189E5331-6421-42EA-AB1F-8E6376BF6690}" destId="{6D9A9451-3E27-403E-AEB7-A97C2A40C4AF}" srcOrd="0" destOrd="0" presId="urn:microsoft.com/office/officeart/2008/layout/VerticalCurvedList"/>
    <dgm:cxn modelId="{DE0A5F7E-1897-4EDC-9374-EBAC4732CC6B}" srcId="{5B5E54A0-819B-4345-9868-A6FEC3DD3739}" destId="{D8A645BC-94FB-4AF9-BCBC-A428A6AD9982}" srcOrd="4" destOrd="0" parTransId="{C082678C-6833-4000-89F6-EE842AD645D3}" sibTransId="{4E060E22-3439-4638-BE41-EE11B8363864}"/>
    <dgm:cxn modelId="{4E260642-ABE8-44F3-83E3-3AA7D2C0EB29}" srcId="{5B5E54A0-819B-4345-9868-A6FEC3DD3739}" destId="{6B8015DD-2EF2-49D0-9ED7-BE51FA9777E9}" srcOrd="1" destOrd="0" parTransId="{D69E9751-EE06-41FE-9BE1-FEB2F01C48C5}" sibTransId="{4673FCFF-7A28-499B-88CA-8A34398D5F3A}"/>
    <dgm:cxn modelId="{F5D4BFBD-3859-4C52-AFC6-C6A0EC8032B0}" type="presOf" srcId="{CE530261-1389-40E5-8A5C-7862CA48D855}" destId="{5F5DDC1C-9942-4E49-9DC7-6E354D123FCC}" srcOrd="0" destOrd="0" presId="urn:microsoft.com/office/officeart/2008/layout/VerticalCurvedList"/>
    <dgm:cxn modelId="{0F14DED8-2B1C-488B-8425-328CE9C4C71C}" srcId="{5B5E54A0-819B-4345-9868-A6FEC3DD3739}" destId="{189E5331-6421-42EA-AB1F-8E6376BF6690}" srcOrd="3" destOrd="0" parTransId="{8BE1811A-6357-4CC4-A175-E91CB189C574}" sibTransId="{E69385F4-8F13-4692-9464-658CAAD71BAD}"/>
    <dgm:cxn modelId="{2341A47C-225E-4284-B06F-546549A2A421}" type="presOf" srcId="{EC7BDD3C-1FCB-46FA-B645-6E4503971D1A}" destId="{99B652E5-5525-4D4D-AE6B-69120B774E72}" srcOrd="0" destOrd="0" presId="urn:microsoft.com/office/officeart/2008/layout/VerticalCurvedList"/>
    <dgm:cxn modelId="{8D61E9FF-9A8C-439D-A815-22A60C2BC8A9}" srcId="{5B5E54A0-819B-4345-9868-A6FEC3DD3739}" destId="{9983C3A4-2F7C-4427-85FA-7423BF17265B}" srcOrd="2" destOrd="0" parTransId="{30A85DC5-0D75-42CD-A02F-85D1C19401F6}" sibTransId="{8CE90A88-105A-42FB-96B1-8D399FB2E486}"/>
    <dgm:cxn modelId="{8AAB549C-E632-45E5-8DD2-EA853070C8EF}" type="presParOf" srcId="{11B9F3B3-8DCA-4EFC-9E9D-377C26861B60}" destId="{74D227B7-6AA4-4D31-AC53-F158B1A146DD}" srcOrd="0" destOrd="0" presId="urn:microsoft.com/office/officeart/2008/layout/VerticalCurvedList"/>
    <dgm:cxn modelId="{F673B7A9-08A3-490D-8907-B70E1B0DD71F}" type="presParOf" srcId="{74D227B7-6AA4-4D31-AC53-F158B1A146DD}" destId="{0627BEB1-9544-418B-AF5B-8D6960F896EF}" srcOrd="0" destOrd="0" presId="urn:microsoft.com/office/officeart/2008/layout/VerticalCurvedList"/>
    <dgm:cxn modelId="{2B266DD2-C5FC-461A-9872-4421EE8E42FC}" type="presParOf" srcId="{0627BEB1-9544-418B-AF5B-8D6960F896EF}" destId="{79599786-04F0-4447-AC4D-B93DDE25EFF5}" srcOrd="0" destOrd="0" presId="urn:microsoft.com/office/officeart/2008/layout/VerticalCurvedList"/>
    <dgm:cxn modelId="{CE110739-3F39-497C-A8A2-FB4DF9F855EF}" type="presParOf" srcId="{0627BEB1-9544-418B-AF5B-8D6960F896EF}" destId="{99B652E5-5525-4D4D-AE6B-69120B774E72}" srcOrd="1" destOrd="0" presId="urn:microsoft.com/office/officeart/2008/layout/VerticalCurvedList"/>
    <dgm:cxn modelId="{11B174E8-48AF-4260-9E4A-91DF79ABC0F1}" type="presParOf" srcId="{0627BEB1-9544-418B-AF5B-8D6960F896EF}" destId="{6E5E5E10-7FD5-4FE2-AA73-E2E098270340}" srcOrd="2" destOrd="0" presId="urn:microsoft.com/office/officeart/2008/layout/VerticalCurvedList"/>
    <dgm:cxn modelId="{B5C40795-9758-4A41-873F-BA7CA2B95BB0}" type="presParOf" srcId="{0627BEB1-9544-418B-AF5B-8D6960F896EF}" destId="{4459054B-65D5-4EC5-898C-BEFA47C5783E}" srcOrd="3" destOrd="0" presId="urn:microsoft.com/office/officeart/2008/layout/VerticalCurvedList"/>
    <dgm:cxn modelId="{BE596EFE-865C-49AA-B3D3-03EE0ED92967}" type="presParOf" srcId="{74D227B7-6AA4-4D31-AC53-F158B1A146DD}" destId="{5F5DDC1C-9942-4E49-9DC7-6E354D123FCC}" srcOrd="1" destOrd="0" presId="urn:microsoft.com/office/officeart/2008/layout/VerticalCurvedList"/>
    <dgm:cxn modelId="{5B4B4C7C-64B6-4877-B81A-AEAB43691FEB}" type="presParOf" srcId="{74D227B7-6AA4-4D31-AC53-F158B1A146DD}" destId="{6DD352F8-C509-4BB8-ABC9-4CD17CCFF652}" srcOrd="2" destOrd="0" presId="urn:microsoft.com/office/officeart/2008/layout/VerticalCurvedList"/>
    <dgm:cxn modelId="{B6EBEDD3-953D-49C3-8FA1-E12F58B54CEE}" type="presParOf" srcId="{6DD352F8-C509-4BB8-ABC9-4CD17CCFF652}" destId="{5B21D3FF-DBCF-4CEF-8AE4-FF40552E1DC5}" srcOrd="0" destOrd="0" presId="urn:microsoft.com/office/officeart/2008/layout/VerticalCurvedList"/>
    <dgm:cxn modelId="{E8D6418D-308C-40A6-AF86-5DB9A2402CB0}" type="presParOf" srcId="{74D227B7-6AA4-4D31-AC53-F158B1A146DD}" destId="{CBC68EA8-2976-430F-B447-F488368A3E49}" srcOrd="3" destOrd="0" presId="urn:microsoft.com/office/officeart/2008/layout/VerticalCurvedList"/>
    <dgm:cxn modelId="{E5CF0B94-E436-43C5-A06B-6E0A0671E87D}" type="presParOf" srcId="{74D227B7-6AA4-4D31-AC53-F158B1A146DD}" destId="{0F600203-41F9-46EA-A8BD-4FC0B22717DD}" srcOrd="4" destOrd="0" presId="urn:microsoft.com/office/officeart/2008/layout/VerticalCurvedList"/>
    <dgm:cxn modelId="{50D07CC1-8155-4955-972B-9DAADCF88197}" type="presParOf" srcId="{0F600203-41F9-46EA-A8BD-4FC0B22717DD}" destId="{930E87BC-24D6-494D-BCB0-38F4CD57D00D}" srcOrd="0" destOrd="0" presId="urn:microsoft.com/office/officeart/2008/layout/VerticalCurvedList"/>
    <dgm:cxn modelId="{72180903-95B2-45FA-9858-9F3A5FDAB54B}" type="presParOf" srcId="{74D227B7-6AA4-4D31-AC53-F158B1A146DD}" destId="{58EFF2F3-25D5-418F-AEB7-6E51B75DFA27}" srcOrd="5" destOrd="0" presId="urn:microsoft.com/office/officeart/2008/layout/VerticalCurvedList"/>
    <dgm:cxn modelId="{E8F428AE-6822-446C-9427-AFD20E623D43}" type="presParOf" srcId="{74D227B7-6AA4-4D31-AC53-F158B1A146DD}" destId="{BE45654D-C115-4C89-A172-80B12D02B51E}" srcOrd="6" destOrd="0" presId="urn:microsoft.com/office/officeart/2008/layout/VerticalCurvedList"/>
    <dgm:cxn modelId="{6F9E6520-2CEC-4CD7-83C6-37574F102D3D}" type="presParOf" srcId="{BE45654D-C115-4C89-A172-80B12D02B51E}" destId="{A616E839-4C54-4EF9-87B4-AA72570B501E}" srcOrd="0" destOrd="0" presId="urn:microsoft.com/office/officeart/2008/layout/VerticalCurvedList"/>
    <dgm:cxn modelId="{7184AFE5-89C1-4B3E-B2A6-21642996B827}" type="presParOf" srcId="{74D227B7-6AA4-4D31-AC53-F158B1A146DD}" destId="{6D9A9451-3E27-403E-AEB7-A97C2A40C4AF}" srcOrd="7" destOrd="0" presId="urn:microsoft.com/office/officeart/2008/layout/VerticalCurvedList"/>
    <dgm:cxn modelId="{80DA3EB3-6BC1-44E8-8711-92C0DDB48E39}" type="presParOf" srcId="{74D227B7-6AA4-4D31-AC53-F158B1A146DD}" destId="{907A9A32-48F9-4699-990D-714367DA661C}" srcOrd="8" destOrd="0" presId="urn:microsoft.com/office/officeart/2008/layout/VerticalCurvedList"/>
    <dgm:cxn modelId="{3CF53ACB-CE88-49B2-B81F-83A9172283EF}" type="presParOf" srcId="{907A9A32-48F9-4699-990D-714367DA661C}" destId="{C38963CC-5EA3-4EB8-8257-AE27917E751D}" srcOrd="0" destOrd="0" presId="urn:microsoft.com/office/officeart/2008/layout/VerticalCurvedList"/>
    <dgm:cxn modelId="{8B72D5AE-B7E5-4937-86C0-1EEF8F6A694C}" type="presParOf" srcId="{74D227B7-6AA4-4D31-AC53-F158B1A146DD}" destId="{23A19CB9-6905-421B-9AE3-EA20DA38B14B}" srcOrd="9" destOrd="0" presId="urn:microsoft.com/office/officeart/2008/layout/VerticalCurvedList"/>
    <dgm:cxn modelId="{E8DFB925-77E8-4538-BA92-BB711BC0ABEB}" type="presParOf" srcId="{74D227B7-6AA4-4D31-AC53-F158B1A146DD}" destId="{D131DFEE-CC8F-42DE-8DE9-18987C3C65CD}" srcOrd="10" destOrd="0" presId="urn:microsoft.com/office/officeart/2008/layout/VerticalCurvedList"/>
    <dgm:cxn modelId="{8BE444C7-4066-41E9-B2C1-331DC04A1C1E}" type="presParOf" srcId="{D131DFEE-CC8F-42DE-8DE9-18987C3C65CD}" destId="{55C37282-B5FF-4804-B442-5DB15FA7AB6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06619AF-D664-47E0-8B69-070CAABEFA6B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67621594-8216-4CBD-A12E-919225A85B61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Виды маршрутов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C73FEB9A-FF8A-438F-AFAD-582E08859FEB}" type="parTrans" cxnId="{DFDC23AB-691B-4A7D-855C-0901A25CF4F7}">
      <dgm:prSet/>
      <dgm:spPr/>
      <dgm:t>
        <a:bodyPr/>
        <a:lstStyle/>
        <a:p>
          <a:endParaRPr lang="ru-RU"/>
        </a:p>
      </dgm:t>
    </dgm:pt>
    <dgm:pt modelId="{961319E5-EBAD-42CB-B2C9-D8B8F8A8B7F6}" type="sibTrans" cxnId="{DFDC23AB-691B-4A7D-855C-0901A25CF4F7}">
      <dgm:prSet/>
      <dgm:spPr/>
      <dgm:t>
        <a:bodyPr/>
        <a:lstStyle/>
        <a:p>
          <a:endParaRPr lang="ru-RU"/>
        </a:p>
      </dgm:t>
    </dgm:pt>
    <dgm:pt modelId="{FE7E93A9-5850-4E41-A7D9-4AAE8239D83D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Маршрутный лист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26802680-4EFE-4AD7-BBB0-A11148582414}" type="parTrans" cxnId="{F3FFDFF0-0346-4F97-BD63-E96FA5903814}">
      <dgm:prSet/>
      <dgm:spPr/>
      <dgm:t>
        <a:bodyPr/>
        <a:lstStyle/>
        <a:p>
          <a:endParaRPr lang="ru-RU"/>
        </a:p>
      </dgm:t>
    </dgm:pt>
    <dgm:pt modelId="{56BAE4B4-FC2A-408B-9EBA-1EB125338803}" type="sibTrans" cxnId="{F3FFDFF0-0346-4F97-BD63-E96FA5903814}">
      <dgm:prSet/>
      <dgm:spPr/>
      <dgm:t>
        <a:bodyPr/>
        <a:lstStyle/>
        <a:p>
          <a:endParaRPr lang="ru-RU"/>
        </a:p>
      </dgm:t>
    </dgm:pt>
    <dgm:pt modelId="{E4C2CE8A-9A57-48B0-8FA4-2822FDD72FFD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«Волшебный клубок»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DE1C754B-BCAC-4433-AFCD-433B8E0C0D87}" type="parTrans" cxnId="{F8546C43-3B9B-4816-93CE-721307976C84}">
      <dgm:prSet/>
      <dgm:spPr/>
      <dgm:t>
        <a:bodyPr/>
        <a:lstStyle/>
        <a:p>
          <a:endParaRPr lang="ru-RU"/>
        </a:p>
      </dgm:t>
    </dgm:pt>
    <dgm:pt modelId="{13C92028-8E79-450E-A3A5-FE98E0BED280}" type="sibTrans" cxnId="{F8546C43-3B9B-4816-93CE-721307976C84}">
      <dgm:prSet/>
      <dgm:spPr/>
      <dgm:t>
        <a:bodyPr/>
        <a:lstStyle/>
        <a:p>
          <a:endParaRPr lang="ru-RU"/>
        </a:p>
      </dgm:t>
    </dgm:pt>
    <dgm:pt modelId="{A875D313-3F2C-4A5C-AC0D-6BDB713ABDB1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Карта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DB353D1D-781B-4065-83DC-C4C0203A5556}" type="parTrans" cxnId="{8B8F2485-711C-4A87-BB06-F94F0C3254B3}">
      <dgm:prSet/>
      <dgm:spPr/>
      <dgm:t>
        <a:bodyPr/>
        <a:lstStyle/>
        <a:p>
          <a:endParaRPr lang="ru-RU"/>
        </a:p>
      </dgm:t>
    </dgm:pt>
    <dgm:pt modelId="{1241DDE3-1944-4DF4-BAE9-CCEB2FBEF9DF}" type="sibTrans" cxnId="{8B8F2485-711C-4A87-BB06-F94F0C3254B3}">
      <dgm:prSet/>
      <dgm:spPr/>
      <dgm:t>
        <a:bodyPr/>
        <a:lstStyle/>
        <a:p>
          <a:endParaRPr lang="ru-RU"/>
        </a:p>
      </dgm:t>
    </dgm:pt>
    <dgm:pt modelId="{8EA7C18C-F4FB-4099-985D-64405F807DFA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«Волшебный экран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BB0E5519-AB6A-4F8B-8186-38EB48C85250}" type="parTrans" cxnId="{F529DBEF-DC91-4C55-81E1-1358AC815011}">
      <dgm:prSet/>
      <dgm:spPr/>
      <dgm:t>
        <a:bodyPr/>
        <a:lstStyle/>
        <a:p>
          <a:endParaRPr lang="ru-RU"/>
        </a:p>
      </dgm:t>
    </dgm:pt>
    <dgm:pt modelId="{7154A257-E760-4C0D-9AA4-EC8CE1485106}" type="sibTrans" cxnId="{F529DBEF-DC91-4C55-81E1-1358AC815011}">
      <dgm:prSet/>
      <dgm:spPr/>
      <dgm:t>
        <a:bodyPr/>
        <a:lstStyle/>
        <a:p>
          <a:endParaRPr lang="ru-RU"/>
        </a:p>
      </dgm:t>
    </dgm:pt>
    <dgm:pt modelId="{E90BE17A-AF46-4F03-9C0A-3DD02663B730}" type="pres">
      <dgm:prSet presAssocID="{306619AF-D664-47E0-8B69-070CAABEFA6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91492F-731F-4C13-B3DA-353EAE192A49}" type="pres">
      <dgm:prSet presAssocID="{67621594-8216-4CBD-A12E-919225A85B61}" presName="root1" presStyleCnt="0"/>
      <dgm:spPr/>
    </dgm:pt>
    <dgm:pt modelId="{57BB89E7-5FF1-40AA-AB11-9E624E8A8619}" type="pres">
      <dgm:prSet presAssocID="{67621594-8216-4CBD-A12E-919225A85B6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913F7E9-ADE9-4782-B3F1-3407E6A60BAE}" type="pres">
      <dgm:prSet presAssocID="{67621594-8216-4CBD-A12E-919225A85B61}" presName="level2hierChild" presStyleCnt="0"/>
      <dgm:spPr/>
    </dgm:pt>
    <dgm:pt modelId="{44553783-7F2B-4A10-B99B-346F9532278F}" type="pres">
      <dgm:prSet presAssocID="{26802680-4EFE-4AD7-BBB0-A11148582414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474346DF-C70E-468F-8DF8-B3EE8BBF2234}" type="pres">
      <dgm:prSet presAssocID="{26802680-4EFE-4AD7-BBB0-A11148582414}" presName="connTx" presStyleLbl="parChTrans1D2" presStyleIdx="0" presStyleCnt="4"/>
      <dgm:spPr/>
      <dgm:t>
        <a:bodyPr/>
        <a:lstStyle/>
        <a:p>
          <a:endParaRPr lang="ru-RU"/>
        </a:p>
      </dgm:t>
    </dgm:pt>
    <dgm:pt modelId="{F31EB84B-6388-4D5D-BA98-553875456DD0}" type="pres">
      <dgm:prSet presAssocID="{FE7E93A9-5850-4E41-A7D9-4AAE8239D83D}" presName="root2" presStyleCnt="0"/>
      <dgm:spPr/>
    </dgm:pt>
    <dgm:pt modelId="{1AAE62E7-15A8-461E-9CE5-7864EDD1C034}" type="pres">
      <dgm:prSet presAssocID="{FE7E93A9-5850-4E41-A7D9-4AAE8239D83D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440732-DF05-4888-B44B-59453B7C80ED}" type="pres">
      <dgm:prSet presAssocID="{FE7E93A9-5850-4E41-A7D9-4AAE8239D83D}" presName="level3hierChild" presStyleCnt="0"/>
      <dgm:spPr/>
    </dgm:pt>
    <dgm:pt modelId="{5F1E0497-AC00-41DC-B2A7-B934C2E2B21E}" type="pres">
      <dgm:prSet presAssocID="{DE1C754B-BCAC-4433-AFCD-433B8E0C0D87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54D2AAFB-B17A-4D80-AD95-2CF7E00D223B}" type="pres">
      <dgm:prSet presAssocID="{DE1C754B-BCAC-4433-AFCD-433B8E0C0D87}" presName="connTx" presStyleLbl="parChTrans1D2" presStyleIdx="1" presStyleCnt="4"/>
      <dgm:spPr/>
      <dgm:t>
        <a:bodyPr/>
        <a:lstStyle/>
        <a:p>
          <a:endParaRPr lang="ru-RU"/>
        </a:p>
      </dgm:t>
    </dgm:pt>
    <dgm:pt modelId="{39C7F97D-2216-4BE7-994B-AD1F5AABB8AD}" type="pres">
      <dgm:prSet presAssocID="{E4C2CE8A-9A57-48B0-8FA4-2822FDD72FFD}" presName="root2" presStyleCnt="0"/>
      <dgm:spPr/>
    </dgm:pt>
    <dgm:pt modelId="{36D4DD84-E030-4C69-83BA-D0244A219BC8}" type="pres">
      <dgm:prSet presAssocID="{E4C2CE8A-9A57-48B0-8FA4-2822FDD72FFD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9417646-B4B5-4261-8FFF-767B1946F095}" type="pres">
      <dgm:prSet presAssocID="{E4C2CE8A-9A57-48B0-8FA4-2822FDD72FFD}" presName="level3hierChild" presStyleCnt="0"/>
      <dgm:spPr/>
    </dgm:pt>
    <dgm:pt modelId="{65F5BBCE-57F7-4B19-B78A-1B603166F784}" type="pres">
      <dgm:prSet presAssocID="{DB353D1D-781B-4065-83DC-C4C0203A5556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AF29C89B-994D-413E-A203-45471E1BB39E}" type="pres">
      <dgm:prSet presAssocID="{DB353D1D-781B-4065-83DC-C4C0203A5556}" presName="connTx" presStyleLbl="parChTrans1D2" presStyleIdx="2" presStyleCnt="4"/>
      <dgm:spPr/>
      <dgm:t>
        <a:bodyPr/>
        <a:lstStyle/>
        <a:p>
          <a:endParaRPr lang="ru-RU"/>
        </a:p>
      </dgm:t>
    </dgm:pt>
    <dgm:pt modelId="{CC97878B-4BFA-465B-B427-6E84DA46E245}" type="pres">
      <dgm:prSet presAssocID="{A875D313-3F2C-4A5C-AC0D-6BDB713ABDB1}" presName="root2" presStyleCnt="0"/>
      <dgm:spPr/>
    </dgm:pt>
    <dgm:pt modelId="{45B21E00-98F1-4EE3-A21C-0B06F3421799}" type="pres">
      <dgm:prSet presAssocID="{A875D313-3F2C-4A5C-AC0D-6BDB713ABDB1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802A99-E0F2-471D-A15B-6D6E5DD80359}" type="pres">
      <dgm:prSet presAssocID="{A875D313-3F2C-4A5C-AC0D-6BDB713ABDB1}" presName="level3hierChild" presStyleCnt="0"/>
      <dgm:spPr/>
    </dgm:pt>
    <dgm:pt modelId="{695845A1-ED83-4154-8E90-9E4569935CFF}" type="pres">
      <dgm:prSet presAssocID="{BB0E5519-AB6A-4F8B-8186-38EB48C85250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9A77D5A2-3B87-4E69-BB23-348CD0414EC6}" type="pres">
      <dgm:prSet presAssocID="{BB0E5519-AB6A-4F8B-8186-38EB48C85250}" presName="connTx" presStyleLbl="parChTrans1D2" presStyleIdx="3" presStyleCnt="4"/>
      <dgm:spPr/>
      <dgm:t>
        <a:bodyPr/>
        <a:lstStyle/>
        <a:p>
          <a:endParaRPr lang="ru-RU"/>
        </a:p>
      </dgm:t>
    </dgm:pt>
    <dgm:pt modelId="{21269DD6-B105-4FD9-BE77-1981C9A16979}" type="pres">
      <dgm:prSet presAssocID="{8EA7C18C-F4FB-4099-985D-64405F807DFA}" presName="root2" presStyleCnt="0"/>
      <dgm:spPr/>
    </dgm:pt>
    <dgm:pt modelId="{F484B905-F05F-4262-AF1F-B1CC170F8C5E}" type="pres">
      <dgm:prSet presAssocID="{8EA7C18C-F4FB-4099-985D-64405F807DFA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AD0A4E-438A-4B1B-973F-0BDD40126435}" type="pres">
      <dgm:prSet presAssocID="{8EA7C18C-F4FB-4099-985D-64405F807DFA}" presName="level3hierChild" presStyleCnt="0"/>
      <dgm:spPr/>
    </dgm:pt>
  </dgm:ptLst>
  <dgm:cxnLst>
    <dgm:cxn modelId="{2F0EEB91-0C5B-4FBC-BA80-80F3F2622B28}" type="presOf" srcId="{BB0E5519-AB6A-4F8B-8186-38EB48C85250}" destId="{695845A1-ED83-4154-8E90-9E4569935CFF}" srcOrd="0" destOrd="0" presId="urn:microsoft.com/office/officeart/2008/layout/HorizontalMultiLevelHierarchy"/>
    <dgm:cxn modelId="{81CE590F-BBE1-4FF1-B02C-738117020227}" type="presOf" srcId="{BB0E5519-AB6A-4F8B-8186-38EB48C85250}" destId="{9A77D5A2-3B87-4E69-BB23-348CD0414EC6}" srcOrd="1" destOrd="0" presId="urn:microsoft.com/office/officeart/2008/layout/HorizontalMultiLevelHierarchy"/>
    <dgm:cxn modelId="{8B8F2485-711C-4A87-BB06-F94F0C3254B3}" srcId="{67621594-8216-4CBD-A12E-919225A85B61}" destId="{A875D313-3F2C-4A5C-AC0D-6BDB713ABDB1}" srcOrd="2" destOrd="0" parTransId="{DB353D1D-781B-4065-83DC-C4C0203A5556}" sibTransId="{1241DDE3-1944-4DF4-BAE9-CCEB2FBEF9DF}"/>
    <dgm:cxn modelId="{57027D1E-FFC6-480B-8267-39F84A6734B6}" type="presOf" srcId="{DB353D1D-781B-4065-83DC-C4C0203A5556}" destId="{AF29C89B-994D-413E-A203-45471E1BB39E}" srcOrd="1" destOrd="0" presId="urn:microsoft.com/office/officeart/2008/layout/HorizontalMultiLevelHierarchy"/>
    <dgm:cxn modelId="{CD6BF7B6-9902-48FC-AA21-B7C4EB9D11D3}" type="presOf" srcId="{67621594-8216-4CBD-A12E-919225A85B61}" destId="{57BB89E7-5FF1-40AA-AB11-9E624E8A8619}" srcOrd="0" destOrd="0" presId="urn:microsoft.com/office/officeart/2008/layout/HorizontalMultiLevelHierarchy"/>
    <dgm:cxn modelId="{DFDC23AB-691B-4A7D-855C-0901A25CF4F7}" srcId="{306619AF-D664-47E0-8B69-070CAABEFA6B}" destId="{67621594-8216-4CBD-A12E-919225A85B61}" srcOrd="0" destOrd="0" parTransId="{C73FEB9A-FF8A-438F-AFAD-582E08859FEB}" sibTransId="{961319E5-EBAD-42CB-B2C9-D8B8F8A8B7F6}"/>
    <dgm:cxn modelId="{BBFE0FB0-AC61-4A8D-9167-FD9A7C0A65E1}" type="presOf" srcId="{DE1C754B-BCAC-4433-AFCD-433B8E0C0D87}" destId="{54D2AAFB-B17A-4D80-AD95-2CF7E00D223B}" srcOrd="1" destOrd="0" presId="urn:microsoft.com/office/officeart/2008/layout/HorizontalMultiLevelHierarchy"/>
    <dgm:cxn modelId="{B6C2F64C-D82C-40CF-9864-0B16777B31B1}" type="presOf" srcId="{A875D313-3F2C-4A5C-AC0D-6BDB713ABDB1}" destId="{45B21E00-98F1-4EE3-A21C-0B06F3421799}" srcOrd="0" destOrd="0" presId="urn:microsoft.com/office/officeart/2008/layout/HorizontalMultiLevelHierarchy"/>
    <dgm:cxn modelId="{C36A7D78-81F5-44A6-AF2E-739D8AA67F01}" type="presOf" srcId="{E4C2CE8A-9A57-48B0-8FA4-2822FDD72FFD}" destId="{36D4DD84-E030-4C69-83BA-D0244A219BC8}" srcOrd="0" destOrd="0" presId="urn:microsoft.com/office/officeart/2008/layout/HorizontalMultiLevelHierarchy"/>
    <dgm:cxn modelId="{E966F802-89E9-4A5B-91CB-7E1775DD4D0B}" type="presOf" srcId="{DE1C754B-BCAC-4433-AFCD-433B8E0C0D87}" destId="{5F1E0497-AC00-41DC-B2A7-B934C2E2B21E}" srcOrd="0" destOrd="0" presId="urn:microsoft.com/office/officeart/2008/layout/HorizontalMultiLevelHierarchy"/>
    <dgm:cxn modelId="{AA480C8D-A869-4431-95F2-04C1D76DA03C}" type="presOf" srcId="{DB353D1D-781B-4065-83DC-C4C0203A5556}" destId="{65F5BBCE-57F7-4B19-B78A-1B603166F784}" srcOrd="0" destOrd="0" presId="urn:microsoft.com/office/officeart/2008/layout/HorizontalMultiLevelHierarchy"/>
    <dgm:cxn modelId="{C26EDA93-FC78-4F36-B71E-F9239B452041}" type="presOf" srcId="{26802680-4EFE-4AD7-BBB0-A11148582414}" destId="{474346DF-C70E-468F-8DF8-B3EE8BBF2234}" srcOrd="1" destOrd="0" presId="urn:microsoft.com/office/officeart/2008/layout/HorizontalMultiLevelHierarchy"/>
    <dgm:cxn modelId="{1DCE8435-7066-4B08-9746-402C3320359B}" type="presOf" srcId="{FE7E93A9-5850-4E41-A7D9-4AAE8239D83D}" destId="{1AAE62E7-15A8-461E-9CE5-7864EDD1C034}" srcOrd="0" destOrd="0" presId="urn:microsoft.com/office/officeart/2008/layout/HorizontalMultiLevelHierarchy"/>
    <dgm:cxn modelId="{F529DBEF-DC91-4C55-81E1-1358AC815011}" srcId="{67621594-8216-4CBD-A12E-919225A85B61}" destId="{8EA7C18C-F4FB-4099-985D-64405F807DFA}" srcOrd="3" destOrd="0" parTransId="{BB0E5519-AB6A-4F8B-8186-38EB48C85250}" sibTransId="{7154A257-E760-4C0D-9AA4-EC8CE1485106}"/>
    <dgm:cxn modelId="{F8546C43-3B9B-4816-93CE-721307976C84}" srcId="{67621594-8216-4CBD-A12E-919225A85B61}" destId="{E4C2CE8A-9A57-48B0-8FA4-2822FDD72FFD}" srcOrd="1" destOrd="0" parTransId="{DE1C754B-BCAC-4433-AFCD-433B8E0C0D87}" sibTransId="{13C92028-8E79-450E-A3A5-FE98E0BED280}"/>
    <dgm:cxn modelId="{D92F5E41-E269-4B36-A59F-216E0E6F8003}" type="presOf" srcId="{306619AF-D664-47E0-8B69-070CAABEFA6B}" destId="{E90BE17A-AF46-4F03-9C0A-3DD02663B730}" srcOrd="0" destOrd="0" presId="urn:microsoft.com/office/officeart/2008/layout/HorizontalMultiLevelHierarchy"/>
    <dgm:cxn modelId="{F3FFDFF0-0346-4F97-BD63-E96FA5903814}" srcId="{67621594-8216-4CBD-A12E-919225A85B61}" destId="{FE7E93A9-5850-4E41-A7D9-4AAE8239D83D}" srcOrd="0" destOrd="0" parTransId="{26802680-4EFE-4AD7-BBB0-A11148582414}" sibTransId="{56BAE4B4-FC2A-408B-9EBA-1EB125338803}"/>
    <dgm:cxn modelId="{2281FA16-111E-4365-B24A-8A90ED09D3C7}" type="presOf" srcId="{8EA7C18C-F4FB-4099-985D-64405F807DFA}" destId="{F484B905-F05F-4262-AF1F-B1CC170F8C5E}" srcOrd="0" destOrd="0" presId="urn:microsoft.com/office/officeart/2008/layout/HorizontalMultiLevelHierarchy"/>
    <dgm:cxn modelId="{2FDD0BD2-950D-4404-98BD-D86FA4C40CA2}" type="presOf" srcId="{26802680-4EFE-4AD7-BBB0-A11148582414}" destId="{44553783-7F2B-4A10-B99B-346F9532278F}" srcOrd="0" destOrd="0" presId="urn:microsoft.com/office/officeart/2008/layout/HorizontalMultiLevelHierarchy"/>
    <dgm:cxn modelId="{E09A248D-6069-4A99-A44F-25AE0757618C}" type="presParOf" srcId="{E90BE17A-AF46-4F03-9C0A-3DD02663B730}" destId="{3B91492F-731F-4C13-B3DA-353EAE192A49}" srcOrd="0" destOrd="0" presId="urn:microsoft.com/office/officeart/2008/layout/HorizontalMultiLevelHierarchy"/>
    <dgm:cxn modelId="{CA9828EA-43A0-4D58-8575-15D220E2F6D1}" type="presParOf" srcId="{3B91492F-731F-4C13-B3DA-353EAE192A49}" destId="{57BB89E7-5FF1-40AA-AB11-9E624E8A8619}" srcOrd="0" destOrd="0" presId="urn:microsoft.com/office/officeart/2008/layout/HorizontalMultiLevelHierarchy"/>
    <dgm:cxn modelId="{C89F5BCD-A684-4A09-9DC7-47E5AC17F73C}" type="presParOf" srcId="{3B91492F-731F-4C13-B3DA-353EAE192A49}" destId="{A913F7E9-ADE9-4782-B3F1-3407E6A60BAE}" srcOrd="1" destOrd="0" presId="urn:microsoft.com/office/officeart/2008/layout/HorizontalMultiLevelHierarchy"/>
    <dgm:cxn modelId="{F77E5933-067E-43E7-AECE-F44F4A49BBAA}" type="presParOf" srcId="{A913F7E9-ADE9-4782-B3F1-3407E6A60BAE}" destId="{44553783-7F2B-4A10-B99B-346F9532278F}" srcOrd="0" destOrd="0" presId="urn:microsoft.com/office/officeart/2008/layout/HorizontalMultiLevelHierarchy"/>
    <dgm:cxn modelId="{6AD149A0-5A40-4367-B542-42D8E6559F5E}" type="presParOf" srcId="{44553783-7F2B-4A10-B99B-346F9532278F}" destId="{474346DF-C70E-468F-8DF8-B3EE8BBF2234}" srcOrd="0" destOrd="0" presId="urn:microsoft.com/office/officeart/2008/layout/HorizontalMultiLevelHierarchy"/>
    <dgm:cxn modelId="{C74A0257-55CE-493A-B7CC-3D0ADAF0861C}" type="presParOf" srcId="{A913F7E9-ADE9-4782-B3F1-3407E6A60BAE}" destId="{F31EB84B-6388-4D5D-BA98-553875456DD0}" srcOrd="1" destOrd="0" presId="urn:microsoft.com/office/officeart/2008/layout/HorizontalMultiLevelHierarchy"/>
    <dgm:cxn modelId="{DDA0176D-29E2-410B-9157-194DF63B089A}" type="presParOf" srcId="{F31EB84B-6388-4D5D-BA98-553875456DD0}" destId="{1AAE62E7-15A8-461E-9CE5-7864EDD1C034}" srcOrd="0" destOrd="0" presId="urn:microsoft.com/office/officeart/2008/layout/HorizontalMultiLevelHierarchy"/>
    <dgm:cxn modelId="{F95981AE-D83F-49B2-8096-0F739C0E9F84}" type="presParOf" srcId="{F31EB84B-6388-4D5D-BA98-553875456DD0}" destId="{DD440732-DF05-4888-B44B-59453B7C80ED}" srcOrd="1" destOrd="0" presId="urn:microsoft.com/office/officeart/2008/layout/HorizontalMultiLevelHierarchy"/>
    <dgm:cxn modelId="{C0002A27-A91D-4ED1-A638-F111AB4329C5}" type="presParOf" srcId="{A913F7E9-ADE9-4782-B3F1-3407E6A60BAE}" destId="{5F1E0497-AC00-41DC-B2A7-B934C2E2B21E}" srcOrd="2" destOrd="0" presId="urn:microsoft.com/office/officeart/2008/layout/HorizontalMultiLevelHierarchy"/>
    <dgm:cxn modelId="{66ED0001-5466-467E-BA6B-D1A20C41F9CF}" type="presParOf" srcId="{5F1E0497-AC00-41DC-B2A7-B934C2E2B21E}" destId="{54D2AAFB-B17A-4D80-AD95-2CF7E00D223B}" srcOrd="0" destOrd="0" presId="urn:microsoft.com/office/officeart/2008/layout/HorizontalMultiLevelHierarchy"/>
    <dgm:cxn modelId="{06C289E0-1150-4D95-87F6-0DE0B8511D72}" type="presParOf" srcId="{A913F7E9-ADE9-4782-B3F1-3407E6A60BAE}" destId="{39C7F97D-2216-4BE7-994B-AD1F5AABB8AD}" srcOrd="3" destOrd="0" presId="urn:microsoft.com/office/officeart/2008/layout/HorizontalMultiLevelHierarchy"/>
    <dgm:cxn modelId="{EE2A6C8D-CFD4-417C-94C6-6F352AD97C7A}" type="presParOf" srcId="{39C7F97D-2216-4BE7-994B-AD1F5AABB8AD}" destId="{36D4DD84-E030-4C69-83BA-D0244A219BC8}" srcOrd="0" destOrd="0" presId="urn:microsoft.com/office/officeart/2008/layout/HorizontalMultiLevelHierarchy"/>
    <dgm:cxn modelId="{C8B58534-3CDF-4536-986D-B2A703C1213D}" type="presParOf" srcId="{39C7F97D-2216-4BE7-994B-AD1F5AABB8AD}" destId="{89417646-B4B5-4261-8FFF-767B1946F095}" srcOrd="1" destOrd="0" presId="urn:microsoft.com/office/officeart/2008/layout/HorizontalMultiLevelHierarchy"/>
    <dgm:cxn modelId="{06D961EC-19D9-4FAD-ACC2-4A45C8A23058}" type="presParOf" srcId="{A913F7E9-ADE9-4782-B3F1-3407E6A60BAE}" destId="{65F5BBCE-57F7-4B19-B78A-1B603166F784}" srcOrd="4" destOrd="0" presId="urn:microsoft.com/office/officeart/2008/layout/HorizontalMultiLevelHierarchy"/>
    <dgm:cxn modelId="{4B2E577C-B53F-40FE-9C9D-581563E5563C}" type="presParOf" srcId="{65F5BBCE-57F7-4B19-B78A-1B603166F784}" destId="{AF29C89B-994D-413E-A203-45471E1BB39E}" srcOrd="0" destOrd="0" presId="urn:microsoft.com/office/officeart/2008/layout/HorizontalMultiLevelHierarchy"/>
    <dgm:cxn modelId="{6EC332A9-2F6C-4A8A-A025-4487511ECCB6}" type="presParOf" srcId="{A913F7E9-ADE9-4782-B3F1-3407E6A60BAE}" destId="{CC97878B-4BFA-465B-B427-6E84DA46E245}" srcOrd="5" destOrd="0" presId="urn:microsoft.com/office/officeart/2008/layout/HorizontalMultiLevelHierarchy"/>
    <dgm:cxn modelId="{24816ECF-50FD-4D7C-9951-511015817CF8}" type="presParOf" srcId="{CC97878B-4BFA-465B-B427-6E84DA46E245}" destId="{45B21E00-98F1-4EE3-A21C-0B06F3421799}" srcOrd="0" destOrd="0" presId="urn:microsoft.com/office/officeart/2008/layout/HorizontalMultiLevelHierarchy"/>
    <dgm:cxn modelId="{BA822DB5-ABD4-44A6-B726-5989C11BB0A5}" type="presParOf" srcId="{CC97878B-4BFA-465B-B427-6E84DA46E245}" destId="{3F802A99-E0F2-471D-A15B-6D6E5DD80359}" srcOrd="1" destOrd="0" presId="urn:microsoft.com/office/officeart/2008/layout/HorizontalMultiLevelHierarchy"/>
    <dgm:cxn modelId="{8CE54408-A013-4616-949E-1E019BAACC90}" type="presParOf" srcId="{A913F7E9-ADE9-4782-B3F1-3407E6A60BAE}" destId="{695845A1-ED83-4154-8E90-9E4569935CFF}" srcOrd="6" destOrd="0" presId="urn:microsoft.com/office/officeart/2008/layout/HorizontalMultiLevelHierarchy"/>
    <dgm:cxn modelId="{5354B772-1740-4049-9E80-ECA36E7D8342}" type="presParOf" srcId="{695845A1-ED83-4154-8E90-9E4569935CFF}" destId="{9A77D5A2-3B87-4E69-BB23-348CD0414EC6}" srcOrd="0" destOrd="0" presId="urn:microsoft.com/office/officeart/2008/layout/HorizontalMultiLevelHierarchy"/>
    <dgm:cxn modelId="{F5FC3152-8F09-4ECD-B2A3-2CD6E777B7F1}" type="presParOf" srcId="{A913F7E9-ADE9-4782-B3F1-3407E6A60BAE}" destId="{21269DD6-B105-4FD9-BE77-1981C9A16979}" srcOrd="7" destOrd="0" presId="urn:microsoft.com/office/officeart/2008/layout/HorizontalMultiLevelHierarchy"/>
    <dgm:cxn modelId="{6096F555-38F9-4CD9-A53F-E357C8276CA5}" type="presParOf" srcId="{21269DD6-B105-4FD9-BE77-1981C9A16979}" destId="{F484B905-F05F-4262-AF1F-B1CC170F8C5E}" srcOrd="0" destOrd="0" presId="urn:microsoft.com/office/officeart/2008/layout/HorizontalMultiLevelHierarchy"/>
    <dgm:cxn modelId="{E45F3759-A60E-4D05-BB08-B0BA4C9487F0}" type="presParOf" srcId="{21269DD6-B105-4FD9-BE77-1981C9A16979}" destId="{C0AD0A4E-438A-4B1B-973F-0BDD4012643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D7E84B5-0FDA-4061-A58E-4571F6A5766E}" type="doc">
      <dgm:prSet loTypeId="urn:microsoft.com/office/officeart/2005/8/layout/radial6" loCatId="cycle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E3EDBFA-5ABC-4C52-9C02-FA07F9EE1430}">
      <dgm:prSet phldrT="[Текст]" custT="1"/>
      <dgm:spPr/>
      <dgm:t>
        <a:bodyPr/>
        <a:lstStyle/>
        <a:p>
          <a:r>
            <a:rPr lang="ru-RU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задания</a:t>
          </a:r>
          <a:endParaRPr lang="ru-RU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81BCCE58-B554-4589-9D26-7D1663874E2C}" type="parTrans" cxnId="{89702480-F10A-4780-B22B-89BFC6493F86}">
      <dgm:prSet/>
      <dgm:spPr/>
      <dgm:t>
        <a:bodyPr/>
        <a:lstStyle/>
        <a:p>
          <a:endParaRPr lang="ru-RU"/>
        </a:p>
      </dgm:t>
    </dgm:pt>
    <dgm:pt modelId="{1550ACF6-28F7-41CC-BB88-D876B1DE2826}" type="sibTrans" cxnId="{89702480-F10A-4780-B22B-89BFC6493F86}">
      <dgm:prSet/>
      <dgm:spPr/>
      <dgm:t>
        <a:bodyPr/>
        <a:lstStyle/>
        <a:p>
          <a:endParaRPr lang="ru-RU"/>
        </a:p>
      </dgm:t>
    </dgm:pt>
    <dgm:pt modelId="{52E6724F-8964-4397-B8E4-C4032207A514}">
      <dgm:prSet phldrT="[Текст]" custT="1"/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загадки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BF6D9582-0200-413F-96AD-79F0E6A2F1F5}" type="parTrans" cxnId="{1ED84556-D22B-4C06-8533-936022C25DF9}">
      <dgm:prSet/>
      <dgm:spPr/>
      <dgm:t>
        <a:bodyPr/>
        <a:lstStyle/>
        <a:p>
          <a:endParaRPr lang="ru-RU"/>
        </a:p>
      </dgm:t>
    </dgm:pt>
    <dgm:pt modelId="{926BDE27-BBF2-4068-8D85-35E74900F06D}" type="sibTrans" cxnId="{1ED84556-D22B-4C06-8533-936022C25DF9}">
      <dgm:prSet/>
      <dgm:spPr/>
      <dgm:t>
        <a:bodyPr/>
        <a:lstStyle/>
        <a:p>
          <a:endParaRPr lang="ru-RU"/>
        </a:p>
      </dgm:t>
    </dgm:pt>
    <dgm:pt modelId="{1FDCD7F7-2AEA-40C8-96A1-74028E163712}">
      <dgm:prSet phldrT="[Текст]" custT="1"/>
      <dgm:spPr/>
      <dgm:t>
        <a:bodyPr/>
        <a:lstStyle/>
        <a:p>
          <a:r>
            <a:rPr lang="ru-RU" sz="16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пазлы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AAEC91C9-1015-4B54-AEEE-76610EA28B8C}" type="parTrans" cxnId="{1B002C3C-EE87-483F-9266-FF17F935A61D}">
      <dgm:prSet/>
      <dgm:spPr/>
      <dgm:t>
        <a:bodyPr/>
        <a:lstStyle/>
        <a:p>
          <a:endParaRPr lang="ru-RU"/>
        </a:p>
      </dgm:t>
    </dgm:pt>
    <dgm:pt modelId="{74CC088F-0ED2-4F15-A638-BEB2DDAB522D}" type="sibTrans" cxnId="{1B002C3C-EE87-483F-9266-FF17F935A61D}">
      <dgm:prSet/>
      <dgm:spPr/>
      <dgm:t>
        <a:bodyPr/>
        <a:lstStyle/>
        <a:p>
          <a:endParaRPr lang="ru-RU"/>
        </a:p>
      </dgm:t>
    </dgm:pt>
    <dgm:pt modelId="{F4388FD1-D0CF-46B3-83EE-3A16F569AC24}">
      <dgm:prSet phldrT="[Текст]" custT="1"/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«найди отличия»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D7FD3EA7-0FB1-4E71-A017-1185C6753552}" type="parTrans" cxnId="{7BECD62B-A741-413A-A06D-89206AD8EB37}">
      <dgm:prSet/>
      <dgm:spPr/>
      <dgm:t>
        <a:bodyPr/>
        <a:lstStyle/>
        <a:p>
          <a:endParaRPr lang="ru-RU"/>
        </a:p>
      </dgm:t>
    </dgm:pt>
    <dgm:pt modelId="{61EEB351-8DD1-4B5C-A922-290476E6663B}" type="sibTrans" cxnId="{7BECD62B-A741-413A-A06D-89206AD8EB37}">
      <dgm:prSet/>
      <dgm:spPr/>
      <dgm:t>
        <a:bodyPr/>
        <a:lstStyle/>
        <a:p>
          <a:endParaRPr lang="ru-RU"/>
        </a:p>
      </dgm:t>
    </dgm:pt>
    <dgm:pt modelId="{323D6D04-EA05-4FE5-9C11-BB867DB95603}">
      <dgm:prSet phldrT="[Текст]" custT="1"/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Спортивные</a:t>
          </a:r>
          <a:endParaRPr lang="ru-RU" sz="16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  <a:p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эстафеты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97192ECE-11CF-4F6F-99F8-ED456831E06A}" type="parTrans" cxnId="{671023A9-0A83-4720-BA61-7E6C4FA67EC1}">
      <dgm:prSet/>
      <dgm:spPr/>
      <dgm:t>
        <a:bodyPr/>
        <a:lstStyle/>
        <a:p>
          <a:endParaRPr lang="ru-RU"/>
        </a:p>
      </dgm:t>
    </dgm:pt>
    <dgm:pt modelId="{20BFF100-FF33-442A-9A1D-82FC795116C0}" type="sibTrans" cxnId="{671023A9-0A83-4720-BA61-7E6C4FA67EC1}">
      <dgm:prSet/>
      <dgm:spPr/>
      <dgm:t>
        <a:bodyPr/>
        <a:lstStyle/>
        <a:p>
          <a:endParaRPr lang="ru-RU"/>
        </a:p>
      </dgm:t>
    </dgm:pt>
    <dgm:pt modelId="{C44624E8-06BA-47A6-80F8-33FF6FED7801}">
      <dgm:prSet phldrT="[Текст]" custT="1"/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лабиринт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02BD32D5-BF5F-412F-8719-C25BF75423B7}" type="parTrans" cxnId="{BA5D2F8F-28E3-4E22-AB3F-968DB9934999}">
      <dgm:prSet/>
      <dgm:spPr/>
      <dgm:t>
        <a:bodyPr/>
        <a:lstStyle/>
        <a:p>
          <a:endParaRPr lang="ru-RU"/>
        </a:p>
      </dgm:t>
    </dgm:pt>
    <dgm:pt modelId="{597DB137-BA35-4EB2-83E9-455CE6F0CA9A}" type="sibTrans" cxnId="{BA5D2F8F-28E3-4E22-AB3F-968DB9934999}">
      <dgm:prSet/>
      <dgm:spPr/>
      <dgm:t>
        <a:bodyPr/>
        <a:lstStyle/>
        <a:p>
          <a:endParaRPr lang="ru-RU"/>
        </a:p>
      </dgm:t>
    </dgm:pt>
    <dgm:pt modelId="{41CF3E3C-E240-4FF3-8B7D-2E061844B098}">
      <dgm:prSet phldrT="[Текст]" custT="1"/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ребусы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8F512DDD-5323-4149-A9C2-858E5F7FC8F5}" type="parTrans" cxnId="{6F746A30-503C-4CFE-A54E-5B5B99E1FEB4}">
      <dgm:prSet/>
      <dgm:spPr/>
      <dgm:t>
        <a:bodyPr/>
        <a:lstStyle/>
        <a:p>
          <a:endParaRPr lang="ru-RU"/>
        </a:p>
      </dgm:t>
    </dgm:pt>
    <dgm:pt modelId="{20F7BB5D-4E72-4297-B273-DFBA09739AE5}" type="sibTrans" cxnId="{6F746A30-503C-4CFE-A54E-5B5B99E1FEB4}">
      <dgm:prSet/>
      <dgm:spPr/>
      <dgm:t>
        <a:bodyPr/>
        <a:lstStyle/>
        <a:p>
          <a:endParaRPr lang="ru-RU"/>
        </a:p>
      </dgm:t>
    </dgm:pt>
    <dgm:pt modelId="{91997745-3B97-45AB-A6E6-47FAD1C76267}" type="pres">
      <dgm:prSet presAssocID="{FD7E84B5-0FDA-4061-A58E-4571F6A5766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639192-21DF-452A-A761-64F6E793CAC7}" type="pres">
      <dgm:prSet presAssocID="{AE3EDBFA-5ABC-4C52-9C02-FA07F9EE1430}" presName="centerShape" presStyleLbl="node0" presStyleIdx="0" presStyleCnt="1" custScaleX="200512"/>
      <dgm:spPr/>
      <dgm:t>
        <a:bodyPr/>
        <a:lstStyle/>
        <a:p>
          <a:endParaRPr lang="ru-RU"/>
        </a:p>
      </dgm:t>
    </dgm:pt>
    <dgm:pt modelId="{C8C6AE8D-D1DC-40DE-A62C-917ECA0C6190}" type="pres">
      <dgm:prSet presAssocID="{52E6724F-8964-4397-B8E4-C4032207A514}" presName="node" presStyleLbl="node1" presStyleIdx="0" presStyleCnt="6" custScaleX="1279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D96E0F-0F5E-44D1-8E38-6297A56CB83E}" type="pres">
      <dgm:prSet presAssocID="{52E6724F-8964-4397-B8E4-C4032207A514}" presName="dummy" presStyleCnt="0"/>
      <dgm:spPr/>
    </dgm:pt>
    <dgm:pt modelId="{21502EB4-E533-47B0-AFF6-A98261E6AB60}" type="pres">
      <dgm:prSet presAssocID="{926BDE27-BBF2-4068-8D85-35E74900F06D}" presName="sibTrans" presStyleLbl="sibTrans2D1" presStyleIdx="0" presStyleCnt="6"/>
      <dgm:spPr/>
      <dgm:t>
        <a:bodyPr/>
        <a:lstStyle/>
        <a:p>
          <a:endParaRPr lang="ru-RU"/>
        </a:p>
      </dgm:t>
    </dgm:pt>
    <dgm:pt modelId="{4D0C7AC6-BE01-4F30-A0E6-E5E8902DF414}" type="pres">
      <dgm:prSet presAssocID="{1FDCD7F7-2AEA-40C8-96A1-74028E163712}" presName="node" presStyleLbl="node1" presStyleIdx="1" presStyleCnt="6" custRadScaleRad="148989" custRadScaleInc="638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BCE024-B088-457A-B352-9D7D634CC583}" type="pres">
      <dgm:prSet presAssocID="{1FDCD7F7-2AEA-40C8-96A1-74028E163712}" presName="dummy" presStyleCnt="0"/>
      <dgm:spPr/>
    </dgm:pt>
    <dgm:pt modelId="{559459C0-E4A6-4A9C-B586-059431C4EB08}" type="pres">
      <dgm:prSet presAssocID="{74CC088F-0ED2-4F15-A638-BEB2DDAB522D}" presName="sibTrans" presStyleLbl="sibTrans2D1" presStyleIdx="1" presStyleCnt="6"/>
      <dgm:spPr/>
      <dgm:t>
        <a:bodyPr/>
        <a:lstStyle/>
        <a:p>
          <a:endParaRPr lang="ru-RU"/>
        </a:p>
      </dgm:t>
    </dgm:pt>
    <dgm:pt modelId="{4A7DA630-F5BC-4413-8958-1CDA3A6BD8D7}" type="pres">
      <dgm:prSet presAssocID="{F4388FD1-D0CF-46B3-83EE-3A16F569AC24}" presName="node" presStyleLbl="node1" presStyleIdx="2" presStyleCnt="6" custScaleX="139619" custRadScaleRad="149970" custRadScaleInc="-339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CF6B35-4AA0-4B0B-9347-3CBD3DDE848C}" type="pres">
      <dgm:prSet presAssocID="{F4388FD1-D0CF-46B3-83EE-3A16F569AC24}" presName="dummy" presStyleCnt="0"/>
      <dgm:spPr/>
    </dgm:pt>
    <dgm:pt modelId="{70FCD851-FA16-4E1F-A93F-DAE6D7E206ED}" type="pres">
      <dgm:prSet presAssocID="{61EEB351-8DD1-4B5C-A922-290476E6663B}" presName="sibTrans" presStyleLbl="sibTrans2D1" presStyleIdx="2" presStyleCnt="6"/>
      <dgm:spPr/>
      <dgm:t>
        <a:bodyPr/>
        <a:lstStyle/>
        <a:p>
          <a:endParaRPr lang="ru-RU"/>
        </a:p>
      </dgm:t>
    </dgm:pt>
    <dgm:pt modelId="{2386A7C3-BE03-478E-8995-0794BA593D75}" type="pres">
      <dgm:prSet presAssocID="{323D6D04-EA05-4FE5-9C11-BB867DB95603}" presName="node" presStyleLbl="node1" presStyleIdx="3" presStyleCnt="6" custScaleX="2024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8A64A6-ABCC-4F12-92FD-7090EE33B520}" type="pres">
      <dgm:prSet presAssocID="{323D6D04-EA05-4FE5-9C11-BB867DB95603}" presName="dummy" presStyleCnt="0"/>
      <dgm:spPr/>
    </dgm:pt>
    <dgm:pt modelId="{56F85C5B-D4BB-4FB5-9F4D-D2779817D2A7}" type="pres">
      <dgm:prSet presAssocID="{20BFF100-FF33-442A-9A1D-82FC795116C0}" presName="sibTrans" presStyleLbl="sibTrans2D1" presStyleIdx="3" presStyleCnt="6"/>
      <dgm:spPr/>
      <dgm:t>
        <a:bodyPr/>
        <a:lstStyle/>
        <a:p>
          <a:endParaRPr lang="ru-RU"/>
        </a:p>
      </dgm:t>
    </dgm:pt>
    <dgm:pt modelId="{F27DEA6A-B89F-4DAB-AC93-232175FE53F5}" type="pres">
      <dgm:prSet presAssocID="{C44624E8-06BA-47A6-80F8-33FF6FED7801}" presName="node" presStyleLbl="node1" presStyleIdx="4" presStyleCnt="6" custScaleX="150235" custRadScaleRad="146584" custRadScaleInc="31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70A52D-DCF3-4855-88FC-8B004700EADE}" type="pres">
      <dgm:prSet presAssocID="{C44624E8-06BA-47A6-80F8-33FF6FED7801}" presName="dummy" presStyleCnt="0"/>
      <dgm:spPr/>
    </dgm:pt>
    <dgm:pt modelId="{22B4EC74-52BE-4CDF-B009-80A9471E4E4C}" type="pres">
      <dgm:prSet presAssocID="{597DB137-BA35-4EB2-83E9-455CE6F0CA9A}" presName="sibTrans" presStyleLbl="sibTrans2D1" presStyleIdx="4" presStyleCnt="6"/>
      <dgm:spPr/>
      <dgm:t>
        <a:bodyPr/>
        <a:lstStyle/>
        <a:p>
          <a:endParaRPr lang="ru-RU"/>
        </a:p>
      </dgm:t>
    </dgm:pt>
    <dgm:pt modelId="{856AC637-A24D-4A10-9FC5-4F972DCDFA62}" type="pres">
      <dgm:prSet presAssocID="{41CF3E3C-E240-4FF3-8B7D-2E061844B098}" presName="node" presStyleLbl="node1" presStyleIdx="5" presStyleCnt="6" custScaleX="125622" custRadScaleRad="137249" custRadScaleInc="-272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18FE0F-54F8-40A0-A0AE-133CBDACECB0}" type="pres">
      <dgm:prSet presAssocID="{41CF3E3C-E240-4FF3-8B7D-2E061844B098}" presName="dummy" presStyleCnt="0"/>
      <dgm:spPr/>
    </dgm:pt>
    <dgm:pt modelId="{F8DF678C-7CFB-4BA4-80B2-B076EAECD1C2}" type="pres">
      <dgm:prSet presAssocID="{20F7BB5D-4E72-4297-B273-DFBA09739AE5}" presName="sibTrans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D1C61338-6120-4E75-825C-3F3EA6620658}" type="presOf" srcId="{52E6724F-8964-4397-B8E4-C4032207A514}" destId="{C8C6AE8D-D1DC-40DE-A62C-917ECA0C6190}" srcOrd="0" destOrd="0" presId="urn:microsoft.com/office/officeart/2005/8/layout/radial6"/>
    <dgm:cxn modelId="{9FD216B6-00CE-4CA2-BE01-EE94F635164C}" type="presOf" srcId="{597DB137-BA35-4EB2-83E9-455CE6F0CA9A}" destId="{22B4EC74-52BE-4CDF-B009-80A9471E4E4C}" srcOrd="0" destOrd="0" presId="urn:microsoft.com/office/officeart/2005/8/layout/radial6"/>
    <dgm:cxn modelId="{6CB15686-0DD2-4537-BC4D-D7DC3BE3BCD0}" type="presOf" srcId="{C44624E8-06BA-47A6-80F8-33FF6FED7801}" destId="{F27DEA6A-B89F-4DAB-AC93-232175FE53F5}" srcOrd="0" destOrd="0" presId="urn:microsoft.com/office/officeart/2005/8/layout/radial6"/>
    <dgm:cxn modelId="{2B431701-F164-42F7-AE72-00A7D84A9813}" type="presOf" srcId="{AE3EDBFA-5ABC-4C52-9C02-FA07F9EE1430}" destId="{A9639192-21DF-452A-A761-64F6E793CAC7}" srcOrd="0" destOrd="0" presId="urn:microsoft.com/office/officeart/2005/8/layout/radial6"/>
    <dgm:cxn modelId="{F55C5447-672A-4610-8AB0-E639982C96BB}" type="presOf" srcId="{20BFF100-FF33-442A-9A1D-82FC795116C0}" destId="{56F85C5B-D4BB-4FB5-9F4D-D2779817D2A7}" srcOrd="0" destOrd="0" presId="urn:microsoft.com/office/officeart/2005/8/layout/radial6"/>
    <dgm:cxn modelId="{BA5D2F8F-28E3-4E22-AB3F-968DB9934999}" srcId="{AE3EDBFA-5ABC-4C52-9C02-FA07F9EE1430}" destId="{C44624E8-06BA-47A6-80F8-33FF6FED7801}" srcOrd="4" destOrd="0" parTransId="{02BD32D5-BF5F-412F-8719-C25BF75423B7}" sibTransId="{597DB137-BA35-4EB2-83E9-455CE6F0CA9A}"/>
    <dgm:cxn modelId="{FC98F6F5-08CA-4A7C-99B4-5EF8BE6A3F46}" type="presOf" srcId="{61EEB351-8DD1-4B5C-A922-290476E6663B}" destId="{70FCD851-FA16-4E1F-A93F-DAE6D7E206ED}" srcOrd="0" destOrd="0" presId="urn:microsoft.com/office/officeart/2005/8/layout/radial6"/>
    <dgm:cxn modelId="{7921BBE3-DB50-4335-9BAB-2FAFB1A2B221}" type="presOf" srcId="{926BDE27-BBF2-4068-8D85-35E74900F06D}" destId="{21502EB4-E533-47B0-AFF6-A98261E6AB60}" srcOrd="0" destOrd="0" presId="urn:microsoft.com/office/officeart/2005/8/layout/radial6"/>
    <dgm:cxn modelId="{542ADF2A-436B-43CC-A078-A4A631C3A66D}" type="presOf" srcId="{20F7BB5D-4E72-4297-B273-DFBA09739AE5}" destId="{F8DF678C-7CFB-4BA4-80B2-B076EAECD1C2}" srcOrd="0" destOrd="0" presId="urn:microsoft.com/office/officeart/2005/8/layout/radial6"/>
    <dgm:cxn modelId="{1ED84556-D22B-4C06-8533-936022C25DF9}" srcId="{AE3EDBFA-5ABC-4C52-9C02-FA07F9EE1430}" destId="{52E6724F-8964-4397-B8E4-C4032207A514}" srcOrd="0" destOrd="0" parTransId="{BF6D9582-0200-413F-96AD-79F0E6A2F1F5}" sibTransId="{926BDE27-BBF2-4068-8D85-35E74900F06D}"/>
    <dgm:cxn modelId="{2722F4B3-8E34-4D4F-8440-181B2FF981D7}" type="presOf" srcId="{74CC088F-0ED2-4F15-A638-BEB2DDAB522D}" destId="{559459C0-E4A6-4A9C-B586-059431C4EB08}" srcOrd="0" destOrd="0" presId="urn:microsoft.com/office/officeart/2005/8/layout/radial6"/>
    <dgm:cxn modelId="{671023A9-0A83-4720-BA61-7E6C4FA67EC1}" srcId="{AE3EDBFA-5ABC-4C52-9C02-FA07F9EE1430}" destId="{323D6D04-EA05-4FE5-9C11-BB867DB95603}" srcOrd="3" destOrd="0" parTransId="{97192ECE-11CF-4F6F-99F8-ED456831E06A}" sibTransId="{20BFF100-FF33-442A-9A1D-82FC795116C0}"/>
    <dgm:cxn modelId="{6F746A30-503C-4CFE-A54E-5B5B99E1FEB4}" srcId="{AE3EDBFA-5ABC-4C52-9C02-FA07F9EE1430}" destId="{41CF3E3C-E240-4FF3-8B7D-2E061844B098}" srcOrd="5" destOrd="0" parTransId="{8F512DDD-5323-4149-A9C2-858E5F7FC8F5}" sibTransId="{20F7BB5D-4E72-4297-B273-DFBA09739AE5}"/>
    <dgm:cxn modelId="{DF956E89-6A98-46A4-AD84-7CB8A645A9BF}" type="presOf" srcId="{F4388FD1-D0CF-46B3-83EE-3A16F569AC24}" destId="{4A7DA630-F5BC-4413-8958-1CDA3A6BD8D7}" srcOrd="0" destOrd="0" presId="urn:microsoft.com/office/officeart/2005/8/layout/radial6"/>
    <dgm:cxn modelId="{1B002C3C-EE87-483F-9266-FF17F935A61D}" srcId="{AE3EDBFA-5ABC-4C52-9C02-FA07F9EE1430}" destId="{1FDCD7F7-2AEA-40C8-96A1-74028E163712}" srcOrd="1" destOrd="0" parTransId="{AAEC91C9-1015-4B54-AEEE-76610EA28B8C}" sibTransId="{74CC088F-0ED2-4F15-A638-BEB2DDAB522D}"/>
    <dgm:cxn modelId="{A26B4FB7-1113-4974-B282-D040C2C86215}" type="presOf" srcId="{1FDCD7F7-2AEA-40C8-96A1-74028E163712}" destId="{4D0C7AC6-BE01-4F30-A0E6-E5E8902DF414}" srcOrd="0" destOrd="0" presId="urn:microsoft.com/office/officeart/2005/8/layout/radial6"/>
    <dgm:cxn modelId="{7BECD62B-A741-413A-A06D-89206AD8EB37}" srcId="{AE3EDBFA-5ABC-4C52-9C02-FA07F9EE1430}" destId="{F4388FD1-D0CF-46B3-83EE-3A16F569AC24}" srcOrd="2" destOrd="0" parTransId="{D7FD3EA7-0FB1-4E71-A017-1185C6753552}" sibTransId="{61EEB351-8DD1-4B5C-A922-290476E6663B}"/>
    <dgm:cxn modelId="{DE5FCC48-7F2A-4826-80CA-47C66551FF13}" type="presOf" srcId="{41CF3E3C-E240-4FF3-8B7D-2E061844B098}" destId="{856AC637-A24D-4A10-9FC5-4F972DCDFA62}" srcOrd="0" destOrd="0" presId="urn:microsoft.com/office/officeart/2005/8/layout/radial6"/>
    <dgm:cxn modelId="{174E88D6-849B-4C89-940E-8764C27891F2}" type="presOf" srcId="{323D6D04-EA05-4FE5-9C11-BB867DB95603}" destId="{2386A7C3-BE03-478E-8995-0794BA593D75}" srcOrd="0" destOrd="0" presId="urn:microsoft.com/office/officeart/2005/8/layout/radial6"/>
    <dgm:cxn modelId="{89702480-F10A-4780-B22B-89BFC6493F86}" srcId="{FD7E84B5-0FDA-4061-A58E-4571F6A5766E}" destId="{AE3EDBFA-5ABC-4C52-9C02-FA07F9EE1430}" srcOrd="0" destOrd="0" parTransId="{81BCCE58-B554-4589-9D26-7D1663874E2C}" sibTransId="{1550ACF6-28F7-41CC-BB88-D876B1DE2826}"/>
    <dgm:cxn modelId="{011DCA00-1612-4707-B8D8-DDB85FC08EF4}" type="presOf" srcId="{FD7E84B5-0FDA-4061-A58E-4571F6A5766E}" destId="{91997745-3B97-45AB-A6E6-47FAD1C76267}" srcOrd="0" destOrd="0" presId="urn:microsoft.com/office/officeart/2005/8/layout/radial6"/>
    <dgm:cxn modelId="{79E0AC84-3093-4CF1-B84C-ECF909B341D0}" type="presParOf" srcId="{91997745-3B97-45AB-A6E6-47FAD1C76267}" destId="{A9639192-21DF-452A-A761-64F6E793CAC7}" srcOrd="0" destOrd="0" presId="urn:microsoft.com/office/officeart/2005/8/layout/radial6"/>
    <dgm:cxn modelId="{83BB79AB-8DAC-4B50-84F5-5FD581408F4C}" type="presParOf" srcId="{91997745-3B97-45AB-A6E6-47FAD1C76267}" destId="{C8C6AE8D-D1DC-40DE-A62C-917ECA0C6190}" srcOrd="1" destOrd="0" presId="urn:microsoft.com/office/officeart/2005/8/layout/radial6"/>
    <dgm:cxn modelId="{E335F782-4C54-4C08-867A-900CEE0ACAA5}" type="presParOf" srcId="{91997745-3B97-45AB-A6E6-47FAD1C76267}" destId="{D5D96E0F-0F5E-44D1-8E38-6297A56CB83E}" srcOrd="2" destOrd="0" presId="urn:microsoft.com/office/officeart/2005/8/layout/radial6"/>
    <dgm:cxn modelId="{6874B62B-D7AE-4FFC-B6D3-E14F9830E663}" type="presParOf" srcId="{91997745-3B97-45AB-A6E6-47FAD1C76267}" destId="{21502EB4-E533-47B0-AFF6-A98261E6AB60}" srcOrd="3" destOrd="0" presId="urn:microsoft.com/office/officeart/2005/8/layout/radial6"/>
    <dgm:cxn modelId="{35F67C6D-0C4A-4790-86FB-84027472EE19}" type="presParOf" srcId="{91997745-3B97-45AB-A6E6-47FAD1C76267}" destId="{4D0C7AC6-BE01-4F30-A0E6-E5E8902DF414}" srcOrd="4" destOrd="0" presId="urn:microsoft.com/office/officeart/2005/8/layout/radial6"/>
    <dgm:cxn modelId="{A6FC316E-EEB2-4C8D-9FFD-ADAA825BE2FF}" type="presParOf" srcId="{91997745-3B97-45AB-A6E6-47FAD1C76267}" destId="{ABBCE024-B088-457A-B352-9D7D634CC583}" srcOrd="5" destOrd="0" presId="urn:microsoft.com/office/officeart/2005/8/layout/radial6"/>
    <dgm:cxn modelId="{FDE80FC9-69AC-480E-969E-B4C89403DD39}" type="presParOf" srcId="{91997745-3B97-45AB-A6E6-47FAD1C76267}" destId="{559459C0-E4A6-4A9C-B586-059431C4EB08}" srcOrd="6" destOrd="0" presId="urn:microsoft.com/office/officeart/2005/8/layout/radial6"/>
    <dgm:cxn modelId="{CEBBA3C1-8408-4047-BA27-8EFFE7C15C1A}" type="presParOf" srcId="{91997745-3B97-45AB-A6E6-47FAD1C76267}" destId="{4A7DA630-F5BC-4413-8958-1CDA3A6BD8D7}" srcOrd="7" destOrd="0" presId="urn:microsoft.com/office/officeart/2005/8/layout/radial6"/>
    <dgm:cxn modelId="{4BE44D6B-9CFE-4C1D-AF63-BA06F5A74F28}" type="presParOf" srcId="{91997745-3B97-45AB-A6E6-47FAD1C76267}" destId="{4ACF6B35-4AA0-4B0B-9347-3CBD3DDE848C}" srcOrd="8" destOrd="0" presId="urn:microsoft.com/office/officeart/2005/8/layout/radial6"/>
    <dgm:cxn modelId="{6B5E81E7-E268-4116-9137-A0ABA9D0B64D}" type="presParOf" srcId="{91997745-3B97-45AB-A6E6-47FAD1C76267}" destId="{70FCD851-FA16-4E1F-A93F-DAE6D7E206ED}" srcOrd="9" destOrd="0" presId="urn:microsoft.com/office/officeart/2005/8/layout/radial6"/>
    <dgm:cxn modelId="{2C805B04-9F04-40B3-BFCF-8D0CD648EEC4}" type="presParOf" srcId="{91997745-3B97-45AB-A6E6-47FAD1C76267}" destId="{2386A7C3-BE03-478E-8995-0794BA593D75}" srcOrd="10" destOrd="0" presId="urn:microsoft.com/office/officeart/2005/8/layout/radial6"/>
    <dgm:cxn modelId="{BFCCA8B2-9841-42EF-B451-01F78C2011C5}" type="presParOf" srcId="{91997745-3B97-45AB-A6E6-47FAD1C76267}" destId="{088A64A6-ABCC-4F12-92FD-7090EE33B520}" srcOrd="11" destOrd="0" presId="urn:microsoft.com/office/officeart/2005/8/layout/radial6"/>
    <dgm:cxn modelId="{A763C630-5A26-4692-A0FC-D716E1C0BD8A}" type="presParOf" srcId="{91997745-3B97-45AB-A6E6-47FAD1C76267}" destId="{56F85C5B-D4BB-4FB5-9F4D-D2779817D2A7}" srcOrd="12" destOrd="0" presId="urn:microsoft.com/office/officeart/2005/8/layout/radial6"/>
    <dgm:cxn modelId="{4A737827-3950-4FC8-9E41-CC54B4DA150D}" type="presParOf" srcId="{91997745-3B97-45AB-A6E6-47FAD1C76267}" destId="{F27DEA6A-B89F-4DAB-AC93-232175FE53F5}" srcOrd="13" destOrd="0" presId="urn:microsoft.com/office/officeart/2005/8/layout/radial6"/>
    <dgm:cxn modelId="{72FA91F0-D257-4666-8271-E4641567FBE0}" type="presParOf" srcId="{91997745-3B97-45AB-A6E6-47FAD1C76267}" destId="{7A70A52D-DCF3-4855-88FC-8B004700EADE}" srcOrd="14" destOrd="0" presId="urn:microsoft.com/office/officeart/2005/8/layout/radial6"/>
    <dgm:cxn modelId="{9EB631B8-501E-4634-BD41-E33B83E04AD4}" type="presParOf" srcId="{91997745-3B97-45AB-A6E6-47FAD1C76267}" destId="{22B4EC74-52BE-4CDF-B009-80A9471E4E4C}" srcOrd="15" destOrd="0" presId="urn:microsoft.com/office/officeart/2005/8/layout/radial6"/>
    <dgm:cxn modelId="{932DADF6-8EF8-44B0-A070-683F3FFD36C5}" type="presParOf" srcId="{91997745-3B97-45AB-A6E6-47FAD1C76267}" destId="{856AC637-A24D-4A10-9FC5-4F972DCDFA62}" srcOrd="16" destOrd="0" presId="urn:microsoft.com/office/officeart/2005/8/layout/radial6"/>
    <dgm:cxn modelId="{B54D123E-0E04-44B9-B5CC-9BF95239770D}" type="presParOf" srcId="{91997745-3B97-45AB-A6E6-47FAD1C76267}" destId="{5D18FE0F-54F8-40A0-A0AE-133CBDACECB0}" srcOrd="17" destOrd="0" presId="urn:microsoft.com/office/officeart/2005/8/layout/radial6"/>
    <dgm:cxn modelId="{386E19E7-759F-4075-B43C-AB006908F5E6}" type="presParOf" srcId="{91997745-3B97-45AB-A6E6-47FAD1C76267}" destId="{F8DF678C-7CFB-4BA4-80B2-B076EAECD1C2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5AD679-D6AB-4828-AA57-F8DD8FAD5908}" type="doc">
      <dgm:prSet loTypeId="urn:microsoft.com/office/officeart/2005/8/layout/chevron2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C70E451-881D-4B17-B32A-5EEAB12605E1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1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EBBA942B-E3D5-4A41-AAA4-EDD845A09C1D}" type="parTrans" cxnId="{B0210572-5948-444B-8B10-8404855E1026}">
      <dgm:prSet/>
      <dgm:spPr/>
      <dgm:t>
        <a:bodyPr/>
        <a:lstStyle/>
        <a:p>
          <a:endParaRPr lang="ru-RU"/>
        </a:p>
      </dgm:t>
    </dgm:pt>
    <dgm:pt modelId="{6BEF4730-180F-41E9-98A7-23C19235441F}" type="sibTrans" cxnId="{B0210572-5948-444B-8B10-8404855E1026}">
      <dgm:prSet/>
      <dgm:spPr/>
      <dgm:t>
        <a:bodyPr/>
        <a:lstStyle/>
        <a:p>
          <a:endParaRPr lang="ru-RU"/>
        </a:p>
      </dgm:t>
    </dgm:pt>
    <dgm:pt modelId="{2CE5E2DC-7D4E-4C8E-86C5-D78EC17FD731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Принцип навигации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27DE11C9-7440-4D88-8543-1B0A46CCE15E}" type="parTrans" cxnId="{C1840BB9-0422-447D-963B-A7267EA3DEF7}">
      <dgm:prSet/>
      <dgm:spPr/>
      <dgm:t>
        <a:bodyPr/>
        <a:lstStyle/>
        <a:p>
          <a:endParaRPr lang="ru-RU"/>
        </a:p>
      </dgm:t>
    </dgm:pt>
    <dgm:pt modelId="{2EFD95DF-028F-4633-A24A-E46B1B25C150}" type="sibTrans" cxnId="{C1840BB9-0422-447D-963B-A7267EA3DEF7}">
      <dgm:prSet/>
      <dgm:spPr/>
      <dgm:t>
        <a:bodyPr/>
        <a:lstStyle/>
        <a:p>
          <a:endParaRPr lang="ru-RU"/>
        </a:p>
      </dgm:t>
    </dgm:pt>
    <dgm:pt modelId="{8216A580-EDC5-45C3-98C9-FD88D2271082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2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1B8CBAA7-4230-4C43-9898-CC3E8CACE060}" type="parTrans" cxnId="{A5BB8061-CCC1-4352-90BA-9F0BE3C01C4F}">
      <dgm:prSet/>
      <dgm:spPr/>
      <dgm:t>
        <a:bodyPr/>
        <a:lstStyle/>
        <a:p>
          <a:endParaRPr lang="ru-RU"/>
        </a:p>
      </dgm:t>
    </dgm:pt>
    <dgm:pt modelId="{EE5E6B1C-4CDC-4C83-B4B8-EF5CD1E1C6D9}" type="sibTrans" cxnId="{A5BB8061-CCC1-4352-90BA-9F0BE3C01C4F}">
      <dgm:prSet/>
      <dgm:spPr/>
      <dgm:t>
        <a:bodyPr/>
        <a:lstStyle/>
        <a:p>
          <a:endParaRPr lang="ru-RU"/>
        </a:p>
      </dgm:t>
    </dgm:pt>
    <dgm:pt modelId="{D3524B62-C1B9-4082-A48B-DCD09FC599B2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Принцип доступности заданий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F743C6CF-374C-48C4-A5AA-59458F298B81}" type="parTrans" cxnId="{ACD86532-F5FF-4B88-B2C4-B28533BD1A3B}">
      <dgm:prSet/>
      <dgm:spPr/>
      <dgm:t>
        <a:bodyPr/>
        <a:lstStyle/>
        <a:p>
          <a:endParaRPr lang="ru-RU"/>
        </a:p>
      </dgm:t>
    </dgm:pt>
    <dgm:pt modelId="{AF344972-E98D-49A2-9E69-18CA826F79DC}" type="sibTrans" cxnId="{ACD86532-F5FF-4B88-B2C4-B28533BD1A3B}">
      <dgm:prSet/>
      <dgm:spPr/>
      <dgm:t>
        <a:bodyPr/>
        <a:lstStyle/>
        <a:p>
          <a:endParaRPr lang="ru-RU"/>
        </a:p>
      </dgm:t>
    </dgm:pt>
    <dgm:pt modelId="{153C5979-A616-4B4C-B686-19ADA3A45BB3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3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AF9C6075-B9E8-417A-BB53-1D2D505F1012}" type="parTrans" cxnId="{D48ED3B8-496E-4CA9-A1DF-D731364C1CC7}">
      <dgm:prSet/>
      <dgm:spPr/>
      <dgm:t>
        <a:bodyPr/>
        <a:lstStyle/>
        <a:p>
          <a:endParaRPr lang="ru-RU"/>
        </a:p>
      </dgm:t>
    </dgm:pt>
    <dgm:pt modelId="{53C8FCB4-27AC-4878-B967-25591A7736D0}" type="sibTrans" cxnId="{D48ED3B8-496E-4CA9-A1DF-D731364C1CC7}">
      <dgm:prSet/>
      <dgm:spPr/>
      <dgm:t>
        <a:bodyPr/>
        <a:lstStyle/>
        <a:p>
          <a:endParaRPr lang="ru-RU"/>
        </a:p>
      </dgm:t>
    </dgm:pt>
    <dgm:pt modelId="{BDF36F8C-F4F0-44E7-905E-E6C95F8C6C6B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Принцип системности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045BEFC4-E4C6-4E87-852B-A2188C66EC3A}" type="parTrans" cxnId="{1A8BFA5C-36EE-4376-8F4A-CE0B623C98C1}">
      <dgm:prSet/>
      <dgm:spPr/>
      <dgm:t>
        <a:bodyPr/>
        <a:lstStyle/>
        <a:p>
          <a:endParaRPr lang="ru-RU"/>
        </a:p>
      </dgm:t>
    </dgm:pt>
    <dgm:pt modelId="{2712F42C-826B-4AFC-B383-A338B8B937C0}" type="sibTrans" cxnId="{1A8BFA5C-36EE-4376-8F4A-CE0B623C98C1}">
      <dgm:prSet/>
      <dgm:spPr/>
      <dgm:t>
        <a:bodyPr/>
        <a:lstStyle/>
        <a:p>
          <a:endParaRPr lang="ru-RU"/>
        </a:p>
      </dgm:t>
    </dgm:pt>
    <dgm:pt modelId="{E0FC562C-0911-47EF-A1EA-A209FBDF3F46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6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AA385E83-A82B-453C-9F27-5F11DAB5DC89}" type="parTrans" cxnId="{2EC4FC79-E35C-42D5-9DC4-11ED869AF8ED}">
      <dgm:prSet/>
      <dgm:spPr/>
      <dgm:t>
        <a:bodyPr/>
        <a:lstStyle/>
        <a:p>
          <a:endParaRPr lang="ru-RU"/>
        </a:p>
      </dgm:t>
    </dgm:pt>
    <dgm:pt modelId="{B6E46E26-F921-4772-A0AC-FD86B370BF3D}" type="sibTrans" cxnId="{2EC4FC79-E35C-42D5-9DC4-11ED869AF8ED}">
      <dgm:prSet/>
      <dgm:spPr/>
      <dgm:t>
        <a:bodyPr/>
        <a:lstStyle/>
        <a:p>
          <a:endParaRPr lang="ru-RU"/>
        </a:p>
      </dgm:t>
    </dgm:pt>
    <dgm:pt modelId="{9A969215-9C2C-466E-BC91-F6365378104C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5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8EA3E2BB-96D2-4E05-8076-2A813E7EE7A4}" type="parTrans" cxnId="{9299E1F0-EF43-4495-8FE7-4A1BFDAE253B}">
      <dgm:prSet/>
      <dgm:spPr/>
      <dgm:t>
        <a:bodyPr/>
        <a:lstStyle/>
        <a:p>
          <a:endParaRPr lang="ru-RU"/>
        </a:p>
      </dgm:t>
    </dgm:pt>
    <dgm:pt modelId="{94B28A23-342A-407B-A731-C53C9EED3458}" type="sibTrans" cxnId="{9299E1F0-EF43-4495-8FE7-4A1BFDAE253B}">
      <dgm:prSet/>
      <dgm:spPr/>
      <dgm:t>
        <a:bodyPr/>
        <a:lstStyle/>
        <a:p>
          <a:endParaRPr lang="ru-RU"/>
        </a:p>
      </dgm:t>
    </dgm:pt>
    <dgm:pt modelId="{85757A85-2323-45B8-9769-BE8E7002BFF6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4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80C14BBE-E2CB-432E-B9E9-9F97C6EA747D}" type="parTrans" cxnId="{FEF9218E-52CE-4E17-8DF4-163CC02D4DD5}">
      <dgm:prSet/>
      <dgm:spPr/>
      <dgm:t>
        <a:bodyPr/>
        <a:lstStyle/>
        <a:p>
          <a:endParaRPr lang="ru-RU"/>
        </a:p>
      </dgm:t>
    </dgm:pt>
    <dgm:pt modelId="{CE088C09-8E58-456B-9790-A5F910D90246}" type="sibTrans" cxnId="{FEF9218E-52CE-4E17-8DF4-163CC02D4DD5}">
      <dgm:prSet/>
      <dgm:spPr/>
      <dgm:t>
        <a:bodyPr/>
        <a:lstStyle/>
        <a:p>
          <a:endParaRPr lang="ru-RU"/>
        </a:p>
      </dgm:t>
    </dgm:pt>
    <dgm:pt modelId="{547D6059-A395-40D9-9998-A11947C05DF9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7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EDB29DB1-C939-451A-8FB8-189CCFC9C323}" type="parTrans" cxnId="{0D682C03-4AED-4088-BC28-0F5264F9449B}">
      <dgm:prSet/>
      <dgm:spPr/>
      <dgm:t>
        <a:bodyPr/>
        <a:lstStyle/>
        <a:p>
          <a:endParaRPr lang="ru-RU"/>
        </a:p>
      </dgm:t>
    </dgm:pt>
    <dgm:pt modelId="{0B563A24-15BF-4148-98AE-A6EDE38AC6BA}" type="sibTrans" cxnId="{0D682C03-4AED-4088-BC28-0F5264F9449B}">
      <dgm:prSet/>
      <dgm:spPr/>
      <dgm:t>
        <a:bodyPr/>
        <a:lstStyle/>
        <a:p>
          <a:endParaRPr lang="ru-RU"/>
        </a:p>
      </dgm:t>
    </dgm:pt>
    <dgm:pt modelId="{BBE3338D-0936-48E6-8C11-642106D0965B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8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07CD9DD5-5FE8-4721-9717-61CE745026DE}" type="parTrans" cxnId="{89BB14DF-6960-40B0-83BD-4003E738DD74}">
      <dgm:prSet/>
      <dgm:spPr/>
      <dgm:t>
        <a:bodyPr/>
        <a:lstStyle/>
        <a:p>
          <a:endParaRPr lang="ru-RU"/>
        </a:p>
      </dgm:t>
    </dgm:pt>
    <dgm:pt modelId="{B38930EE-8740-4FEC-AA45-92FCD2E367C4}" type="sibTrans" cxnId="{89BB14DF-6960-40B0-83BD-4003E738DD74}">
      <dgm:prSet/>
      <dgm:spPr/>
      <dgm:t>
        <a:bodyPr/>
        <a:lstStyle/>
        <a:p>
          <a:endParaRPr lang="ru-RU"/>
        </a:p>
      </dgm:t>
    </dgm:pt>
    <dgm:pt modelId="{67E26926-C87A-4E1F-84CF-1A194155508E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9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726ADBBA-26FF-4EA9-BCFE-9735B83BDFF5}" type="parTrans" cxnId="{DFA94E91-2DBB-47A8-ADE6-4DD8E9881857}">
      <dgm:prSet/>
      <dgm:spPr/>
      <dgm:t>
        <a:bodyPr/>
        <a:lstStyle/>
        <a:p>
          <a:endParaRPr lang="ru-RU"/>
        </a:p>
      </dgm:t>
    </dgm:pt>
    <dgm:pt modelId="{D9F8E03D-5F4A-499F-8BE1-90C80E5D43F6}" type="sibTrans" cxnId="{DFA94E91-2DBB-47A8-ADE6-4DD8E9881857}">
      <dgm:prSet/>
      <dgm:spPr/>
      <dgm:t>
        <a:bodyPr/>
        <a:lstStyle/>
        <a:p>
          <a:endParaRPr lang="ru-RU"/>
        </a:p>
      </dgm:t>
    </dgm:pt>
    <dgm:pt modelId="{DAB9B028-FE52-4EA8-B0B5-CE6BC1C911A5}">
      <dgm:prSet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Принцип эмоциональной окрашенности заданий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310396B6-A8C0-4161-8148-3A4603B6E81A}" type="parTrans" cxnId="{47993030-B82D-4480-8E7C-6382F88F7A42}">
      <dgm:prSet/>
      <dgm:spPr/>
      <dgm:t>
        <a:bodyPr/>
        <a:lstStyle/>
        <a:p>
          <a:endParaRPr lang="ru-RU"/>
        </a:p>
      </dgm:t>
    </dgm:pt>
    <dgm:pt modelId="{0E03399A-5BFB-4C61-A872-7CDA1D18FBDF}" type="sibTrans" cxnId="{47993030-B82D-4480-8E7C-6382F88F7A42}">
      <dgm:prSet/>
      <dgm:spPr/>
      <dgm:t>
        <a:bodyPr/>
        <a:lstStyle/>
        <a:p>
          <a:endParaRPr lang="ru-RU"/>
        </a:p>
      </dgm:t>
    </dgm:pt>
    <dgm:pt modelId="{9EAB9D0A-041A-450D-8F49-61BDD3E02A06}">
      <dgm:prSet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Принцип интеграции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BBAB22F6-8AE8-4A7B-96CE-C840B97C396D}" type="parTrans" cxnId="{ED0394A7-72AC-467F-A32D-8A9215EDB3E8}">
      <dgm:prSet/>
      <dgm:spPr/>
      <dgm:t>
        <a:bodyPr/>
        <a:lstStyle/>
        <a:p>
          <a:endParaRPr lang="ru-RU"/>
        </a:p>
      </dgm:t>
    </dgm:pt>
    <dgm:pt modelId="{5C77DF60-EB8D-45C7-9215-F0F9171B9569}" type="sibTrans" cxnId="{ED0394A7-72AC-467F-A32D-8A9215EDB3E8}">
      <dgm:prSet/>
      <dgm:spPr/>
      <dgm:t>
        <a:bodyPr/>
        <a:lstStyle/>
        <a:p>
          <a:endParaRPr lang="ru-RU"/>
        </a:p>
      </dgm:t>
    </dgm:pt>
    <dgm:pt modelId="{24319A38-0D6C-46DC-A244-0DC18702233F}">
      <dgm:prSet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Принцип разумности по времени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B577D6BB-800B-476C-86B8-C63EC1C90C85}" type="parTrans" cxnId="{DB0076FB-0475-4256-9693-808876D254BC}">
      <dgm:prSet/>
      <dgm:spPr/>
      <dgm:t>
        <a:bodyPr/>
        <a:lstStyle/>
        <a:p>
          <a:endParaRPr lang="ru-RU"/>
        </a:p>
      </dgm:t>
    </dgm:pt>
    <dgm:pt modelId="{3DC9B193-C1D2-4F96-B605-DAD34CEEEE51}" type="sibTrans" cxnId="{DB0076FB-0475-4256-9693-808876D254BC}">
      <dgm:prSet/>
      <dgm:spPr/>
      <dgm:t>
        <a:bodyPr/>
        <a:lstStyle/>
        <a:p>
          <a:endParaRPr lang="ru-RU"/>
        </a:p>
      </dgm:t>
    </dgm:pt>
    <dgm:pt modelId="{38866083-2466-44D9-B5A3-DC4EB256DF01}">
      <dgm:prSet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Принцип добровольности образовательных действий ребёнка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53E8D77F-B285-40AC-93A1-22A0186516A0}" type="parTrans" cxnId="{E37D8C5A-E635-495F-A99E-C6144AC84188}">
      <dgm:prSet/>
      <dgm:spPr/>
      <dgm:t>
        <a:bodyPr/>
        <a:lstStyle/>
        <a:p>
          <a:endParaRPr lang="ru-RU"/>
        </a:p>
      </dgm:t>
    </dgm:pt>
    <dgm:pt modelId="{788E4409-BED0-4440-832B-A53D85438464}" type="sibTrans" cxnId="{E37D8C5A-E635-495F-A99E-C6144AC84188}">
      <dgm:prSet/>
      <dgm:spPr/>
      <dgm:t>
        <a:bodyPr/>
        <a:lstStyle/>
        <a:p>
          <a:endParaRPr lang="ru-RU"/>
        </a:p>
      </dgm:t>
    </dgm:pt>
    <dgm:pt modelId="{B886991D-F4C1-4D2E-B65D-3976ECABC03D}">
      <dgm:prSet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Принцип присутствия выбора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D8C632AA-8B93-4DA4-B428-0BB38DE3AE63}" type="parTrans" cxnId="{B1FD1B47-4F6B-4311-B658-70CE5CBFFF2F}">
      <dgm:prSet/>
      <dgm:spPr/>
      <dgm:t>
        <a:bodyPr/>
        <a:lstStyle/>
        <a:p>
          <a:endParaRPr lang="ru-RU"/>
        </a:p>
      </dgm:t>
    </dgm:pt>
    <dgm:pt modelId="{014FD275-8B89-4693-8B17-B7703468EFD1}" type="sibTrans" cxnId="{B1FD1B47-4F6B-4311-B658-70CE5CBFFF2F}">
      <dgm:prSet/>
      <dgm:spPr/>
      <dgm:t>
        <a:bodyPr/>
        <a:lstStyle/>
        <a:p>
          <a:endParaRPr lang="ru-RU"/>
        </a:p>
      </dgm:t>
    </dgm:pt>
    <dgm:pt modelId="{0AA8960A-AB4F-447B-88A4-04DAFD9DFFCC}">
      <dgm:prSet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Принцип присутствия импровизационной экспромтной составляющей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8E2B23E3-6960-403C-A850-E2BD94801E7D}" type="parTrans" cxnId="{899F4669-1758-4EDB-BFEB-B633E7E8760B}">
      <dgm:prSet/>
      <dgm:spPr/>
      <dgm:t>
        <a:bodyPr/>
        <a:lstStyle/>
        <a:p>
          <a:endParaRPr lang="ru-RU"/>
        </a:p>
      </dgm:t>
    </dgm:pt>
    <dgm:pt modelId="{5BB098DC-FA99-4DC2-B950-405D6ACE447F}" type="sibTrans" cxnId="{899F4669-1758-4EDB-BFEB-B633E7E8760B}">
      <dgm:prSet/>
      <dgm:spPr/>
      <dgm:t>
        <a:bodyPr/>
        <a:lstStyle/>
        <a:p>
          <a:endParaRPr lang="ru-RU"/>
        </a:p>
      </dgm:t>
    </dgm:pt>
    <dgm:pt modelId="{D5AB2365-256A-4803-A3D4-A99F86832C8F}" type="pres">
      <dgm:prSet presAssocID="{765AD679-D6AB-4828-AA57-F8DD8FAD59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256C19-B794-43F3-96F6-0E5671104412}" type="pres">
      <dgm:prSet presAssocID="{DC70E451-881D-4B17-B32A-5EEAB12605E1}" presName="composite" presStyleCnt="0"/>
      <dgm:spPr/>
    </dgm:pt>
    <dgm:pt modelId="{C566271F-F66A-4EDF-81D5-4C4FB8AA49F8}" type="pres">
      <dgm:prSet presAssocID="{DC70E451-881D-4B17-B32A-5EEAB12605E1}" presName="parentText" presStyleLbl="alignNode1" presStyleIdx="0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B22C13-7E6D-4285-8EBB-891C2715C904}" type="pres">
      <dgm:prSet presAssocID="{DC70E451-881D-4B17-B32A-5EEAB12605E1}" presName="descendantText" presStyleLbl="alignAcc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C7EC10-9F62-4681-97EA-F59E282F621B}" type="pres">
      <dgm:prSet presAssocID="{6BEF4730-180F-41E9-98A7-23C19235441F}" presName="sp" presStyleCnt="0"/>
      <dgm:spPr/>
    </dgm:pt>
    <dgm:pt modelId="{48DBA880-8095-45D8-B79E-66028356BE24}" type="pres">
      <dgm:prSet presAssocID="{8216A580-EDC5-45C3-98C9-FD88D2271082}" presName="composite" presStyleCnt="0"/>
      <dgm:spPr/>
    </dgm:pt>
    <dgm:pt modelId="{0BC42AF2-2067-4BBD-92EA-3031DA16459C}" type="pres">
      <dgm:prSet presAssocID="{8216A580-EDC5-45C3-98C9-FD88D2271082}" presName="parentText" presStyleLbl="alignNode1" presStyleIdx="1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538CE4-FE3E-48E1-9C95-7060BEFEE628}" type="pres">
      <dgm:prSet presAssocID="{8216A580-EDC5-45C3-98C9-FD88D2271082}" presName="descendantText" presStyleLbl="alignAcc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93133B-F972-49C7-984A-813DA24F7C57}" type="pres">
      <dgm:prSet presAssocID="{EE5E6B1C-4CDC-4C83-B4B8-EF5CD1E1C6D9}" presName="sp" presStyleCnt="0"/>
      <dgm:spPr/>
    </dgm:pt>
    <dgm:pt modelId="{C4AD34D6-8D1F-4540-AD02-AFC412152E84}" type="pres">
      <dgm:prSet presAssocID="{153C5979-A616-4B4C-B686-19ADA3A45BB3}" presName="composite" presStyleCnt="0"/>
      <dgm:spPr/>
    </dgm:pt>
    <dgm:pt modelId="{CB9B8A04-2AB9-4200-9A34-299AD82578F4}" type="pres">
      <dgm:prSet presAssocID="{153C5979-A616-4B4C-B686-19ADA3A45BB3}" presName="parentText" presStyleLbl="align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D11F20-8934-43E7-8B07-174A55E24218}" type="pres">
      <dgm:prSet presAssocID="{153C5979-A616-4B4C-B686-19ADA3A45BB3}" presName="descendantText" presStyleLbl="alignAcc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57D1D4-91F1-4F99-9F8E-4D096B152442}" type="pres">
      <dgm:prSet presAssocID="{53C8FCB4-27AC-4878-B967-25591A7736D0}" presName="sp" presStyleCnt="0"/>
      <dgm:spPr/>
    </dgm:pt>
    <dgm:pt modelId="{E23D7A93-3256-47A1-A619-B06862FE86C8}" type="pres">
      <dgm:prSet presAssocID="{85757A85-2323-45B8-9769-BE8E7002BFF6}" presName="composite" presStyleCnt="0"/>
      <dgm:spPr/>
    </dgm:pt>
    <dgm:pt modelId="{0DB1F592-9019-4261-BD8E-ACFBBD6357DD}" type="pres">
      <dgm:prSet presAssocID="{85757A85-2323-45B8-9769-BE8E7002BFF6}" presName="parentText" presStyleLbl="alignNode1" presStyleIdx="3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BD2C1-8CE3-4F11-A8FC-FFCEE5309D71}" type="pres">
      <dgm:prSet presAssocID="{85757A85-2323-45B8-9769-BE8E7002BFF6}" presName="descendantText" presStyleLbl="alignAcc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EC5DBC-DCFC-4C57-8799-CEE22B0411E7}" type="pres">
      <dgm:prSet presAssocID="{CE088C09-8E58-456B-9790-A5F910D90246}" presName="sp" presStyleCnt="0"/>
      <dgm:spPr/>
    </dgm:pt>
    <dgm:pt modelId="{FC2EDAE8-174A-425D-BC4A-467FD7BCD5E0}" type="pres">
      <dgm:prSet presAssocID="{9A969215-9C2C-466E-BC91-F6365378104C}" presName="composite" presStyleCnt="0"/>
      <dgm:spPr/>
    </dgm:pt>
    <dgm:pt modelId="{5B77C7A1-9300-488E-BCDA-5FADC0492C1C}" type="pres">
      <dgm:prSet presAssocID="{9A969215-9C2C-466E-BC91-F6365378104C}" presName="parentText" presStyleLbl="alignNode1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C84097-A647-4AA5-B98F-B4EC9AD2EA9A}" type="pres">
      <dgm:prSet presAssocID="{9A969215-9C2C-466E-BC91-F6365378104C}" presName="descendantText" presStyleLbl="alignAcc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B43259-E246-42AB-BB6C-E425942B6347}" type="pres">
      <dgm:prSet presAssocID="{94B28A23-342A-407B-A731-C53C9EED3458}" presName="sp" presStyleCnt="0"/>
      <dgm:spPr/>
    </dgm:pt>
    <dgm:pt modelId="{25BB9F68-3616-4BE6-99C4-7152F72A4915}" type="pres">
      <dgm:prSet presAssocID="{E0FC562C-0911-47EF-A1EA-A209FBDF3F46}" presName="composite" presStyleCnt="0"/>
      <dgm:spPr/>
    </dgm:pt>
    <dgm:pt modelId="{6BD6CF79-5FE3-4C8D-A84B-35B3D0EEEEAA}" type="pres">
      <dgm:prSet presAssocID="{E0FC562C-0911-47EF-A1EA-A209FBDF3F46}" presName="parentText" presStyleLbl="alignNode1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227091-7597-4364-90D5-75BD32F04339}" type="pres">
      <dgm:prSet presAssocID="{E0FC562C-0911-47EF-A1EA-A209FBDF3F46}" presName="descendantText" presStyleLbl="alignAcc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12626F-99CE-4170-9AFC-4CD785B0FAB9}" type="pres">
      <dgm:prSet presAssocID="{B6E46E26-F921-4772-A0AC-FD86B370BF3D}" presName="sp" presStyleCnt="0"/>
      <dgm:spPr/>
    </dgm:pt>
    <dgm:pt modelId="{958B9763-86BF-444A-B084-A947FBE4AB73}" type="pres">
      <dgm:prSet presAssocID="{547D6059-A395-40D9-9998-A11947C05DF9}" presName="composite" presStyleCnt="0"/>
      <dgm:spPr/>
    </dgm:pt>
    <dgm:pt modelId="{CB49CF02-C74E-4669-A027-2886074FF7FF}" type="pres">
      <dgm:prSet presAssocID="{547D6059-A395-40D9-9998-A11947C05DF9}" presName="parentText" presStyleLbl="alignNode1" presStyleIdx="6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66E0CB-2BB9-4FD3-9715-42A1923E8F4C}" type="pres">
      <dgm:prSet presAssocID="{547D6059-A395-40D9-9998-A11947C05DF9}" presName="descendantText" presStyleLbl="alignAcc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57F100-428B-469F-B94C-71DD720569E1}" type="pres">
      <dgm:prSet presAssocID="{0B563A24-15BF-4148-98AE-A6EDE38AC6BA}" presName="sp" presStyleCnt="0"/>
      <dgm:spPr/>
    </dgm:pt>
    <dgm:pt modelId="{58A388AC-6803-4789-8180-035864C72455}" type="pres">
      <dgm:prSet presAssocID="{BBE3338D-0936-48E6-8C11-642106D0965B}" presName="composite" presStyleCnt="0"/>
      <dgm:spPr/>
    </dgm:pt>
    <dgm:pt modelId="{3A8E916E-7AD5-4182-9C07-52C319B0BB45}" type="pres">
      <dgm:prSet presAssocID="{BBE3338D-0936-48E6-8C11-642106D0965B}" presName="parentText" presStyleLbl="alignNode1" presStyleIdx="7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DF0B3B-174C-4C2A-9FCF-82B08EFB2C87}" type="pres">
      <dgm:prSet presAssocID="{BBE3338D-0936-48E6-8C11-642106D0965B}" presName="descendantText" presStyleLbl="alignAcc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CE06BD-F301-4677-8EED-3B6CB296A4DC}" type="pres">
      <dgm:prSet presAssocID="{B38930EE-8740-4FEC-AA45-92FCD2E367C4}" presName="sp" presStyleCnt="0"/>
      <dgm:spPr/>
    </dgm:pt>
    <dgm:pt modelId="{5C9CD17C-F0BC-4B15-9B85-ADA4232D73AD}" type="pres">
      <dgm:prSet presAssocID="{67E26926-C87A-4E1F-84CF-1A194155508E}" presName="composite" presStyleCnt="0"/>
      <dgm:spPr/>
    </dgm:pt>
    <dgm:pt modelId="{449F4490-74BD-4289-8D21-5B75CEDB251C}" type="pres">
      <dgm:prSet presAssocID="{67E26926-C87A-4E1F-84CF-1A194155508E}" presName="parentText" presStyleLbl="align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0B9750-5F56-4709-8B90-081111ECBB44}" type="pres">
      <dgm:prSet presAssocID="{67E26926-C87A-4E1F-84CF-1A194155508E}" presName="descendantText" presStyleLbl="alignAcc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FD1B47-4F6B-4311-B658-70CE5CBFFF2F}" srcId="{BBE3338D-0936-48E6-8C11-642106D0965B}" destId="{B886991D-F4C1-4D2E-B65D-3976ECABC03D}" srcOrd="0" destOrd="0" parTransId="{D8C632AA-8B93-4DA4-B428-0BB38DE3AE63}" sibTransId="{014FD275-8B89-4693-8B17-B7703468EFD1}"/>
    <dgm:cxn modelId="{201D994D-5C01-4E8F-950E-125E875C6F2C}" type="presOf" srcId="{9EAB9D0A-041A-450D-8F49-61BDD3E02A06}" destId="{A8C84097-A647-4AA5-B98F-B4EC9AD2EA9A}" srcOrd="0" destOrd="0" presId="urn:microsoft.com/office/officeart/2005/8/layout/chevron2"/>
    <dgm:cxn modelId="{0B7C6970-93EF-4C88-BB4A-6D2A2C5F577B}" type="presOf" srcId="{D3524B62-C1B9-4082-A48B-DCD09FC599B2}" destId="{59538CE4-FE3E-48E1-9C95-7060BEFEE628}" srcOrd="0" destOrd="0" presId="urn:microsoft.com/office/officeart/2005/8/layout/chevron2"/>
    <dgm:cxn modelId="{009B6C23-C4B1-4E21-8C5F-E556D2D40932}" type="presOf" srcId="{E0FC562C-0911-47EF-A1EA-A209FBDF3F46}" destId="{6BD6CF79-5FE3-4C8D-A84B-35B3D0EEEEAA}" srcOrd="0" destOrd="0" presId="urn:microsoft.com/office/officeart/2005/8/layout/chevron2"/>
    <dgm:cxn modelId="{899F4669-1758-4EDB-BFEB-B633E7E8760B}" srcId="{67E26926-C87A-4E1F-84CF-1A194155508E}" destId="{0AA8960A-AB4F-447B-88A4-04DAFD9DFFCC}" srcOrd="0" destOrd="0" parTransId="{8E2B23E3-6960-403C-A850-E2BD94801E7D}" sibTransId="{5BB098DC-FA99-4DC2-B950-405D6ACE447F}"/>
    <dgm:cxn modelId="{15BE0BC5-39BB-4479-9E43-AC32E39D986E}" type="presOf" srcId="{B886991D-F4C1-4D2E-B65D-3976ECABC03D}" destId="{AADF0B3B-174C-4C2A-9FCF-82B08EFB2C87}" srcOrd="0" destOrd="0" presId="urn:microsoft.com/office/officeart/2005/8/layout/chevron2"/>
    <dgm:cxn modelId="{89BB14DF-6960-40B0-83BD-4003E738DD74}" srcId="{765AD679-D6AB-4828-AA57-F8DD8FAD5908}" destId="{BBE3338D-0936-48E6-8C11-642106D0965B}" srcOrd="7" destOrd="0" parTransId="{07CD9DD5-5FE8-4721-9717-61CE745026DE}" sibTransId="{B38930EE-8740-4FEC-AA45-92FCD2E367C4}"/>
    <dgm:cxn modelId="{C7A481D6-6996-4780-A740-44BBCEFA326B}" type="presOf" srcId="{0AA8960A-AB4F-447B-88A4-04DAFD9DFFCC}" destId="{8A0B9750-5F56-4709-8B90-081111ECBB44}" srcOrd="0" destOrd="0" presId="urn:microsoft.com/office/officeart/2005/8/layout/chevron2"/>
    <dgm:cxn modelId="{0D682C03-4AED-4088-BC28-0F5264F9449B}" srcId="{765AD679-D6AB-4828-AA57-F8DD8FAD5908}" destId="{547D6059-A395-40D9-9998-A11947C05DF9}" srcOrd="6" destOrd="0" parTransId="{EDB29DB1-C939-451A-8FB8-189CCFC9C323}" sibTransId="{0B563A24-15BF-4148-98AE-A6EDE38AC6BA}"/>
    <dgm:cxn modelId="{B6190C35-6DF7-460B-A41B-D9AAF997CB24}" type="presOf" srcId="{85757A85-2323-45B8-9769-BE8E7002BFF6}" destId="{0DB1F592-9019-4261-BD8E-ACFBBD6357DD}" srcOrd="0" destOrd="0" presId="urn:microsoft.com/office/officeart/2005/8/layout/chevron2"/>
    <dgm:cxn modelId="{2EC4FC79-E35C-42D5-9DC4-11ED869AF8ED}" srcId="{765AD679-D6AB-4828-AA57-F8DD8FAD5908}" destId="{E0FC562C-0911-47EF-A1EA-A209FBDF3F46}" srcOrd="5" destOrd="0" parTransId="{AA385E83-A82B-453C-9F27-5F11DAB5DC89}" sibTransId="{B6E46E26-F921-4772-A0AC-FD86B370BF3D}"/>
    <dgm:cxn modelId="{1A8BFA5C-36EE-4376-8F4A-CE0B623C98C1}" srcId="{153C5979-A616-4B4C-B686-19ADA3A45BB3}" destId="{BDF36F8C-F4F0-44E7-905E-E6C95F8C6C6B}" srcOrd="0" destOrd="0" parTransId="{045BEFC4-E4C6-4E87-852B-A2188C66EC3A}" sibTransId="{2712F42C-826B-4AFC-B383-A338B8B937C0}"/>
    <dgm:cxn modelId="{E78210C4-09A6-4E2C-9857-EF87E301BE9B}" type="presOf" srcId="{67E26926-C87A-4E1F-84CF-1A194155508E}" destId="{449F4490-74BD-4289-8D21-5B75CEDB251C}" srcOrd="0" destOrd="0" presId="urn:microsoft.com/office/officeart/2005/8/layout/chevron2"/>
    <dgm:cxn modelId="{D72A1298-0EDC-4DFA-9509-CA57882A2326}" type="presOf" srcId="{9A969215-9C2C-466E-BC91-F6365378104C}" destId="{5B77C7A1-9300-488E-BCDA-5FADC0492C1C}" srcOrd="0" destOrd="0" presId="urn:microsoft.com/office/officeart/2005/8/layout/chevron2"/>
    <dgm:cxn modelId="{6D3AE380-329A-493D-9016-544866BFB01C}" type="presOf" srcId="{DC70E451-881D-4B17-B32A-5EEAB12605E1}" destId="{C566271F-F66A-4EDF-81D5-4C4FB8AA49F8}" srcOrd="0" destOrd="0" presId="urn:microsoft.com/office/officeart/2005/8/layout/chevron2"/>
    <dgm:cxn modelId="{C938FDE6-73AB-43CF-AB78-4CF758779204}" type="presOf" srcId="{153C5979-A616-4B4C-B686-19ADA3A45BB3}" destId="{CB9B8A04-2AB9-4200-9A34-299AD82578F4}" srcOrd="0" destOrd="0" presId="urn:microsoft.com/office/officeart/2005/8/layout/chevron2"/>
    <dgm:cxn modelId="{52CCDC0E-95B7-4C43-869F-C8396ADFE6C0}" type="presOf" srcId="{38866083-2466-44D9-B5A3-DC4EB256DF01}" destId="{2E66E0CB-2BB9-4FD3-9715-42A1923E8F4C}" srcOrd="0" destOrd="0" presId="urn:microsoft.com/office/officeart/2005/8/layout/chevron2"/>
    <dgm:cxn modelId="{B0210572-5948-444B-8B10-8404855E1026}" srcId="{765AD679-D6AB-4828-AA57-F8DD8FAD5908}" destId="{DC70E451-881D-4B17-B32A-5EEAB12605E1}" srcOrd="0" destOrd="0" parTransId="{EBBA942B-E3D5-4A41-AAA4-EDD845A09C1D}" sibTransId="{6BEF4730-180F-41E9-98A7-23C19235441F}"/>
    <dgm:cxn modelId="{043F080A-FE12-4341-81E1-B5B63A1104EE}" type="presOf" srcId="{24319A38-0D6C-46DC-A244-0DC18702233F}" destId="{83227091-7597-4364-90D5-75BD32F04339}" srcOrd="0" destOrd="0" presId="urn:microsoft.com/office/officeart/2005/8/layout/chevron2"/>
    <dgm:cxn modelId="{D68FFA5F-869A-4D0F-989B-7A173E2AE39A}" type="presOf" srcId="{8216A580-EDC5-45C3-98C9-FD88D2271082}" destId="{0BC42AF2-2067-4BBD-92EA-3031DA16459C}" srcOrd="0" destOrd="0" presId="urn:microsoft.com/office/officeart/2005/8/layout/chevron2"/>
    <dgm:cxn modelId="{C1840BB9-0422-447D-963B-A7267EA3DEF7}" srcId="{DC70E451-881D-4B17-B32A-5EEAB12605E1}" destId="{2CE5E2DC-7D4E-4C8E-86C5-D78EC17FD731}" srcOrd="0" destOrd="0" parTransId="{27DE11C9-7440-4D88-8543-1B0A46CCE15E}" sibTransId="{2EFD95DF-028F-4633-A24A-E46B1B25C150}"/>
    <dgm:cxn modelId="{ED0394A7-72AC-467F-A32D-8A9215EDB3E8}" srcId="{9A969215-9C2C-466E-BC91-F6365378104C}" destId="{9EAB9D0A-041A-450D-8F49-61BDD3E02A06}" srcOrd="0" destOrd="0" parTransId="{BBAB22F6-8AE8-4A7B-96CE-C840B97C396D}" sibTransId="{5C77DF60-EB8D-45C7-9215-F0F9171B9569}"/>
    <dgm:cxn modelId="{581B9E89-CE43-41C4-BF2B-EA94F9F99B90}" type="presOf" srcId="{765AD679-D6AB-4828-AA57-F8DD8FAD5908}" destId="{D5AB2365-256A-4803-A3D4-A99F86832C8F}" srcOrd="0" destOrd="0" presId="urn:microsoft.com/office/officeart/2005/8/layout/chevron2"/>
    <dgm:cxn modelId="{DB0076FB-0475-4256-9693-808876D254BC}" srcId="{E0FC562C-0911-47EF-A1EA-A209FBDF3F46}" destId="{24319A38-0D6C-46DC-A244-0DC18702233F}" srcOrd="0" destOrd="0" parTransId="{B577D6BB-800B-476C-86B8-C63EC1C90C85}" sibTransId="{3DC9B193-C1D2-4F96-B605-DAD34CEEEE51}"/>
    <dgm:cxn modelId="{BDCF28B6-B44E-489D-AF62-C78F8013C15C}" type="presOf" srcId="{2CE5E2DC-7D4E-4C8E-86C5-D78EC17FD731}" destId="{69B22C13-7E6D-4285-8EBB-891C2715C904}" srcOrd="0" destOrd="0" presId="urn:microsoft.com/office/officeart/2005/8/layout/chevron2"/>
    <dgm:cxn modelId="{D48ED3B8-496E-4CA9-A1DF-D731364C1CC7}" srcId="{765AD679-D6AB-4828-AA57-F8DD8FAD5908}" destId="{153C5979-A616-4B4C-B686-19ADA3A45BB3}" srcOrd="2" destOrd="0" parTransId="{AF9C6075-B9E8-417A-BB53-1D2D505F1012}" sibTransId="{53C8FCB4-27AC-4878-B967-25591A7736D0}"/>
    <dgm:cxn modelId="{FEF9218E-52CE-4E17-8DF4-163CC02D4DD5}" srcId="{765AD679-D6AB-4828-AA57-F8DD8FAD5908}" destId="{85757A85-2323-45B8-9769-BE8E7002BFF6}" srcOrd="3" destOrd="0" parTransId="{80C14BBE-E2CB-432E-B9E9-9F97C6EA747D}" sibTransId="{CE088C09-8E58-456B-9790-A5F910D90246}"/>
    <dgm:cxn modelId="{DFA94E91-2DBB-47A8-ADE6-4DD8E9881857}" srcId="{765AD679-D6AB-4828-AA57-F8DD8FAD5908}" destId="{67E26926-C87A-4E1F-84CF-1A194155508E}" srcOrd="8" destOrd="0" parTransId="{726ADBBA-26FF-4EA9-BCFE-9735B83BDFF5}" sibTransId="{D9F8E03D-5F4A-499F-8BE1-90C80E5D43F6}"/>
    <dgm:cxn modelId="{ACD86532-F5FF-4B88-B2C4-B28533BD1A3B}" srcId="{8216A580-EDC5-45C3-98C9-FD88D2271082}" destId="{D3524B62-C1B9-4082-A48B-DCD09FC599B2}" srcOrd="0" destOrd="0" parTransId="{F743C6CF-374C-48C4-A5AA-59458F298B81}" sibTransId="{AF344972-E98D-49A2-9E69-18CA826F79DC}"/>
    <dgm:cxn modelId="{1B8B2BF5-9CF6-42B8-A774-F9982B9700DD}" type="presOf" srcId="{547D6059-A395-40D9-9998-A11947C05DF9}" destId="{CB49CF02-C74E-4669-A027-2886074FF7FF}" srcOrd="0" destOrd="0" presId="urn:microsoft.com/office/officeart/2005/8/layout/chevron2"/>
    <dgm:cxn modelId="{98691E38-113D-4A93-9F50-6118F50B427A}" type="presOf" srcId="{DAB9B028-FE52-4EA8-B0B5-CE6BC1C911A5}" destId="{BBEBD2C1-8CE3-4F11-A8FC-FFCEE5309D71}" srcOrd="0" destOrd="0" presId="urn:microsoft.com/office/officeart/2005/8/layout/chevron2"/>
    <dgm:cxn modelId="{47993030-B82D-4480-8E7C-6382F88F7A42}" srcId="{85757A85-2323-45B8-9769-BE8E7002BFF6}" destId="{DAB9B028-FE52-4EA8-B0B5-CE6BC1C911A5}" srcOrd="0" destOrd="0" parTransId="{310396B6-A8C0-4161-8148-3A4603B6E81A}" sibTransId="{0E03399A-5BFB-4C61-A872-7CDA1D18FBDF}"/>
    <dgm:cxn modelId="{A5BB8061-CCC1-4352-90BA-9F0BE3C01C4F}" srcId="{765AD679-D6AB-4828-AA57-F8DD8FAD5908}" destId="{8216A580-EDC5-45C3-98C9-FD88D2271082}" srcOrd="1" destOrd="0" parTransId="{1B8CBAA7-4230-4C43-9898-CC3E8CACE060}" sibTransId="{EE5E6B1C-4CDC-4C83-B4B8-EF5CD1E1C6D9}"/>
    <dgm:cxn modelId="{E37D8C5A-E635-495F-A99E-C6144AC84188}" srcId="{547D6059-A395-40D9-9998-A11947C05DF9}" destId="{38866083-2466-44D9-B5A3-DC4EB256DF01}" srcOrd="0" destOrd="0" parTransId="{53E8D77F-B285-40AC-93A1-22A0186516A0}" sibTransId="{788E4409-BED0-4440-832B-A53D85438464}"/>
    <dgm:cxn modelId="{E6068D76-2859-468A-9CE7-36CFE45AA6AA}" type="presOf" srcId="{BDF36F8C-F4F0-44E7-905E-E6C95F8C6C6B}" destId="{18D11F20-8934-43E7-8B07-174A55E24218}" srcOrd="0" destOrd="0" presId="urn:microsoft.com/office/officeart/2005/8/layout/chevron2"/>
    <dgm:cxn modelId="{C3F3FD27-F0EB-455B-BAC4-09BEFA9F3B93}" type="presOf" srcId="{BBE3338D-0936-48E6-8C11-642106D0965B}" destId="{3A8E916E-7AD5-4182-9C07-52C319B0BB45}" srcOrd="0" destOrd="0" presId="urn:microsoft.com/office/officeart/2005/8/layout/chevron2"/>
    <dgm:cxn modelId="{9299E1F0-EF43-4495-8FE7-4A1BFDAE253B}" srcId="{765AD679-D6AB-4828-AA57-F8DD8FAD5908}" destId="{9A969215-9C2C-466E-BC91-F6365378104C}" srcOrd="4" destOrd="0" parTransId="{8EA3E2BB-96D2-4E05-8076-2A813E7EE7A4}" sibTransId="{94B28A23-342A-407B-A731-C53C9EED3458}"/>
    <dgm:cxn modelId="{ADC2B4ED-E47B-4672-B954-4C1ED899AB0E}" type="presParOf" srcId="{D5AB2365-256A-4803-A3D4-A99F86832C8F}" destId="{DF256C19-B794-43F3-96F6-0E5671104412}" srcOrd="0" destOrd="0" presId="urn:microsoft.com/office/officeart/2005/8/layout/chevron2"/>
    <dgm:cxn modelId="{5704A79A-39DD-4DD2-9A8A-C9A217295D04}" type="presParOf" srcId="{DF256C19-B794-43F3-96F6-0E5671104412}" destId="{C566271F-F66A-4EDF-81D5-4C4FB8AA49F8}" srcOrd="0" destOrd="0" presId="urn:microsoft.com/office/officeart/2005/8/layout/chevron2"/>
    <dgm:cxn modelId="{EB82970E-FF63-4759-BFE2-C7F81F684E14}" type="presParOf" srcId="{DF256C19-B794-43F3-96F6-0E5671104412}" destId="{69B22C13-7E6D-4285-8EBB-891C2715C904}" srcOrd="1" destOrd="0" presId="urn:microsoft.com/office/officeart/2005/8/layout/chevron2"/>
    <dgm:cxn modelId="{875C3760-01A5-4A12-B8EA-CE4E6EDCB5FB}" type="presParOf" srcId="{D5AB2365-256A-4803-A3D4-A99F86832C8F}" destId="{20C7EC10-9F62-4681-97EA-F59E282F621B}" srcOrd="1" destOrd="0" presId="urn:microsoft.com/office/officeart/2005/8/layout/chevron2"/>
    <dgm:cxn modelId="{420FF3B5-F970-4A2A-AC59-005C297DBC35}" type="presParOf" srcId="{D5AB2365-256A-4803-A3D4-A99F86832C8F}" destId="{48DBA880-8095-45D8-B79E-66028356BE24}" srcOrd="2" destOrd="0" presId="urn:microsoft.com/office/officeart/2005/8/layout/chevron2"/>
    <dgm:cxn modelId="{23C85862-8823-48E1-91D5-3248DD8B8CD3}" type="presParOf" srcId="{48DBA880-8095-45D8-B79E-66028356BE24}" destId="{0BC42AF2-2067-4BBD-92EA-3031DA16459C}" srcOrd="0" destOrd="0" presId="urn:microsoft.com/office/officeart/2005/8/layout/chevron2"/>
    <dgm:cxn modelId="{9A9D6B4D-DB4B-49C0-857C-CB79BD851166}" type="presParOf" srcId="{48DBA880-8095-45D8-B79E-66028356BE24}" destId="{59538CE4-FE3E-48E1-9C95-7060BEFEE628}" srcOrd="1" destOrd="0" presId="urn:microsoft.com/office/officeart/2005/8/layout/chevron2"/>
    <dgm:cxn modelId="{EF85E0DC-66F6-4694-870E-68388DC61DA9}" type="presParOf" srcId="{D5AB2365-256A-4803-A3D4-A99F86832C8F}" destId="{9F93133B-F972-49C7-984A-813DA24F7C57}" srcOrd="3" destOrd="0" presId="urn:microsoft.com/office/officeart/2005/8/layout/chevron2"/>
    <dgm:cxn modelId="{B863453E-1339-4B73-B6DB-D73606F0ED31}" type="presParOf" srcId="{D5AB2365-256A-4803-A3D4-A99F86832C8F}" destId="{C4AD34D6-8D1F-4540-AD02-AFC412152E84}" srcOrd="4" destOrd="0" presId="urn:microsoft.com/office/officeart/2005/8/layout/chevron2"/>
    <dgm:cxn modelId="{BE783C7A-5750-4988-8C25-8D4389DD30BC}" type="presParOf" srcId="{C4AD34D6-8D1F-4540-AD02-AFC412152E84}" destId="{CB9B8A04-2AB9-4200-9A34-299AD82578F4}" srcOrd="0" destOrd="0" presId="urn:microsoft.com/office/officeart/2005/8/layout/chevron2"/>
    <dgm:cxn modelId="{A3270140-B647-43A2-9C0B-5580728C2B0D}" type="presParOf" srcId="{C4AD34D6-8D1F-4540-AD02-AFC412152E84}" destId="{18D11F20-8934-43E7-8B07-174A55E24218}" srcOrd="1" destOrd="0" presId="urn:microsoft.com/office/officeart/2005/8/layout/chevron2"/>
    <dgm:cxn modelId="{012AF49B-5EAB-4E45-8E0B-71C61A4D20C1}" type="presParOf" srcId="{D5AB2365-256A-4803-A3D4-A99F86832C8F}" destId="{1157D1D4-91F1-4F99-9F8E-4D096B152442}" srcOrd="5" destOrd="0" presId="urn:microsoft.com/office/officeart/2005/8/layout/chevron2"/>
    <dgm:cxn modelId="{013BA1F0-5332-4F14-ABEC-9B268DF82369}" type="presParOf" srcId="{D5AB2365-256A-4803-A3D4-A99F86832C8F}" destId="{E23D7A93-3256-47A1-A619-B06862FE86C8}" srcOrd="6" destOrd="0" presId="urn:microsoft.com/office/officeart/2005/8/layout/chevron2"/>
    <dgm:cxn modelId="{C3C47422-BBB2-4664-AF00-DFA9106462F2}" type="presParOf" srcId="{E23D7A93-3256-47A1-A619-B06862FE86C8}" destId="{0DB1F592-9019-4261-BD8E-ACFBBD6357DD}" srcOrd="0" destOrd="0" presId="urn:microsoft.com/office/officeart/2005/8/layout/chevron2"/>
    <dgm:cxn modelId="{86E18880-B1B8-4807-9C65-E99D1E8752B6}" type="presParOf" srcId="{E23D7A93-3256-47A1-A619-B06862FE86C8}" destId="{BBEBD2C1-8CE3-4F11-A8FC-FFCEE5309D71}" srcOrd="1" destOrd="0" presId="urn:microsoft.com/office/officeart/2005/8/layout/chevron2"/>
    <dgm:cxn modelId="{21E7F6AE-35BD-4F29-9845-8E843F175016}" type="presParOf" srcId="{D5AB2365-256A-4803-A3D4-A99F86832C8F}" destId="{08EC5DBC-DCFC-4C57-8799-CEE22B0411E7}" srcOrd="7" destOrd="0" presId="urn:microsoft.com/office/officeart/2005/8/layout/chevron2"/>
    <dgm:cxn modelId="{E7C6C36C-D5F0-404F-98FE-E03B46C2B397}" type="presParOf" srcId="{D5AB2365-256A-4803-A3D4-A99F86832C8F}" destId="{FC2EDAE8-174A-425D-BC4A-467FD7BCD5E0}" srcOrd="8" destOrd="0" presId="urn:microsoft.com/office/officeart/2005/8/layout/chevron2"/>
    <dgm:cxn modelId="{A93D1C6B-4BF5-4B6F-BFD5-05F11EBA5A47}" type="presParOf" srcId="{FC2EDAE8-174A-425D-BC4A-467FD7BCD5E0}" destId="{5B77C7A1-9300-488E-BCDA-5FADC0492C1C}" srcOrd="0" destOrd="0" presId="urn:microsoft.com/office/officeart/2005/8/layout/chevron2"/>
    <dgm:cxn modelId="{5CC57453-6CD0-492F-B3D8-8B5B9B165258}" type="presParOf" srcId="{FC2EDAE8-174A-425D-BC4A-467FD7BCD5E0}" destId="{A8C84097-A647-4AA5-B98F-B4EC9AD2EA9A}" srcOrd="1" destOrd="0" presId="urn:microsoft.com/office/officeart/2005/8/layout/chevron2"/>
    <dgm:cxn modelId="{9CE72A22-6A3F-4B09-91BE-211DEFB91C4A}" type="presParOf" srcId="{D5AB2365-256A-4803-A3D4-A99F86832C8F}" destId="{70B43259-E246-42AB-BB6C-E425942B6347}" srcOrd="9" destOrd="0" presId="urn:microsoft.com/office/officeart/2005/8/layout/chevron2"/>
    <dgm:cxn modelId="{FFDAC876-5414-4518-BF96-B28A6044994C}" type="presParOf" srcId="{D5AB2365-256A-4803-A3D4-A99F86832C8F}" destId="{25BB9F68-3616-4BE6-99C4-7152F72A4915}" srcOrd="10" destOrd="0" presId="urn:microsoft.com/office/officeart/2005/8/layout/chevron2"/>
    <dgm:cxn modelId="{D9AA3894-6A0F-4007-B22D-76CC8A4C3E70}" type="presParOf" srcId="{25BB9F68-3616-4BE6-99C4-7152F72A4915}" destId="{6BD6CF79-5FE3-4C8D-A84B-35B3D0EEEEAA}" srcOrd="0" destOrd="0" presId="urn:microsoft.com/office/officeart/2005/8/layout/chevron2"/>
    <dgm:cxn modelId="{95AAA6CE-4B55-46CA-A561-EAC1B585F7D4}" type="presParOf" srcId="{25BB9F68-3616-4BE6-99C4-7152F72A4915}" destId="{83227091-7597-4364-90D5-75BD32F04339}" srcOrd="1" destOrd="0" presId="urn:microsoft.com/office/officeart/2005/8/layout/chevron2"/>
    <dgm:cxn modelId="{E66292D6-F5C7-41C9-AC58-B4275CCD2432}" type="presParOf" srcId="{D5AB2365-256A-4803-A3D4-A99F86832C8F}" destId="{6812626F-99CE-4170-9AFC-4CD785B0FAB9}" srcOrd="11" destOrd="0" presId="urn:microsoft.com/office/officeart/2005/8/layout/chevron2"/>
    <dgm:cxn modelId="{EDC5E80F-D3D8-4376-87F2-615192EBFEFB}" type="presParOf" srcId="{D5AB2365-256A-4803-A3D4-A99F86832C8F}" destId="{958B9763-86BF-444A-B084-A947FBE4AB73}" srcOrd="12" destOrd="0" presId="urn:microsoft.com/office/officeart/2005/8/layout/chevron2"/>
    <dgm:cxn modelId="{FBA28F7E-298B-4CD7-B5C4-DBBC6D02C8D3}" type="presParOf" srcId="{958B9763-86BF-444A-B084-A947FBE4AB73}" destId="{CB49CF02-C74E-4669-A027-2886074FF7FF}" srcOrd="0" destOrd="0" presId="urn:microsoft.com/office/officeart/2005/8/layout/chevron2"/>
    <dgm:cxn modelId="{BA6516E1-1F25-41ED-B526-5CA56028EE39}" type="presParOf" srcId="{958B9763-86BF-444A-B084-A947FBE4AB73}" destId="{2E66E0CB-2BB9-4FD3-9715-42A1923E8F4C}" srcOrd="1" destOrd="0" presId="urn:microsoft.com/office/officeart/2005/8/layout/chevron2"/>
    <dgm:cxn modelId="{855B4633-7FF3-485F-863F-15AE9375AFA3}" type="presParOf" srcId="{D5AB2365-256A-4803-A3D4-A99F86832C8F}" destId="{EF57F100-428B-469F-B94C-71DD720569E1}" srcOrd="13" destOrd="0" presId="urn:microsoft.com/office/officeart/2005/8/layout/chevron2"/>
    <dgm:cxn modelId="{390C6366-08FB-4AE1-B117-89A6D7962531}" type="presParOf" srcId="{D5AB2365-256A-4803-A3D4-A99F86832C8F}" destId="{58A388AC-6803-4789-8180-035864C72455}" srcOrd="14" destOrd="0" presId="urn:microsoft.com/office/officeart/2005/8/layout/chevron2"/>
    <dgm:cxn modelId="{A0E10B79-7691-40A5-8DD2-8F56683E9CBC}" type="presParOf" srcId="{58A388AC-6803-4789-8180-035864C72455}" destId="{3A8E916E-7AD5-4182-9C07-52C319B0BB45}" srcOrd="0" destOrd="0" presId="urn:microsoft.com/office/officeart/2005/8/layout/chevron2"/>
    <dgm:cxn modelId="{85DB9817-A49B-4F1E-A707-4864308AC08C}" type="presParOf" srcId="{58A388AC-6803-4789-8180-035864C72455}" destId="{AADF0B3B-174C-4C2A-9FCF-82B08EFB2C87}" srcOrd="1" destOrd="0" presId="urn:microsoft.com/office/officeart/2005/8/layout/chevron2"/>
    <dgm:cxn modelId="{D6EE28E8-5D79-4320-9565-80E833EE98CD}" type="presParOf" srcId="{D5AB2365-256A-4803-A3D4-A99F86832C8F}" destId="{6DCE06BD-F301-4677-8EED-3B6CB296A4DC}" srcOrd="15" destOrd="0" presId="urn:microsoft.com/office/officeart/2005/8/layout/chevron2"/>
    <dgm:cxn modelId="{7B0E3A57-4757-4534-BE1B-31F979D032D9}" type="presParOf" srcId="{D5AB2365-256A-4803-A3D4-A99F86832C8F}" destId="{5C9CD17C-F0BC-4B15-9B85-ADA4232D73AD}" srcOrd="16" destOrd="0" presId="urn:microsoft.com/office/officeart/2005/8/layout/chevron2"/>
    <dgm:cxn modelId="{B20BFB83-2B6B-4B5C-B64C-9BE910AF8972}" type="presParOf" srcId="{5C9CD17C-F0BC-4B15-9B85-ADA4232D73AD}" destId="{449F4490-74BD-4289-8D21-5B75CEDB251C}" srcOrd="0" destOrd="0" presId="urn:microsoft.com/office/officeart/2005/8/layout/chevron2"/>
    <dgm:cxn modelId="{C82523A0-63FE-49F4-A5F9-7121F1495F29}" type="presParOf" srcId="{5C9CD17C-F0BC-4B15-9B85-ADA4232D73AD}" destId="{8A0B9750-5F56-4709-8B90-081111ECBB4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197D72-7B02-4493-8324-FB9AD6BD2FC0}" type="doc">
      <dgm:prSet loTypeId="urn:microsoft.com/office/officeart/2005/8/layout/hProcess9" loCatId="process" qsTypeId="urn:microsoft.com/office/officeart/2005/8/quickstyle/simple5" qsCatId="simple" csTypeId="urn:microsoft.com/office/officeart/2005/8/colors/colorful5" csCatId="colorful" phldr="1"/>
      <dgm:spPr/>
    </dgm:pt>
    <dgm:pt modelId="{1BA72E88-E1D9-4151-A013-BBB35757969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реализация проектной и игровой деятельности</a:t>
          </a:r>
          <a:endParaRPr lang="ru-RU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AE6D7EDA-B9DC-4CBF-83DD-F84F9A288DEC}" type="parTrans" cxnId="{FC049FB7-1C9C-45CC-B706-36506D0222EC}">
      <dgm:prSet/>
      <dgm:spPr/>
      <dgm:t>
        <a:bodyPr/>
        <a:lstStyle/>
        <a:p>
          <a:endParaRPr lang="ru-RU"/>
        </a:p>
      </dgm:t>
    </dgm:pt>
    <dgm:pt modelId="{5D005CED-E594-436C-B909-8095B9C3DA14}" type="sibTrans" cxnId="{FC049FB7-1C9C-45CC-B706-36506D0222EC}">
      <dgm:prSet/>
      <dgm:spPr/>
      <dgm:t>
        <a:bodyPr/>
        <a:lstStyle/>
        <a:p>
          <a:endParaRPr lang="ru-RU"/>
        </a:p>
      </dgm:t>
    </dgm:pt>
    <dgm:pt modelId="{7FAACE3D-1E03-431F-9A5E-B2E9F844C2C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знакомство с новой информацией</a:t>
          </a:r>
          <a:endParaRPr lang="ru-RU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943F6BD4-CF11-4D2E-B18B-654EDB78132C}" type="parTrans" cxnId="{EA821557-9A52-4650-B74E-22ACAB036FAD}">
      <dgm:prSet/>
      <dgm:spPr/>
      <dgm:t>
        <a:bodyPr/>
        <a:lstStyle/>
        <a:p>
          <a:endParaRPr lang="ru-RU"/>
        </a:p>
      </dgm:t>
    </dgm:pt>
    <dgm:pt modelId="{90287B5C-5D92-4559-9053-CDA518859326}" type="sibTrans" cxnId="{EA821557-9A52-4650-B74E-22ACAB036FAD}">
      <dgm:prSet/>
      <dgm:spPr/>
      <dgm:t>
        <a:bodyPr/>
        <a:lstStyle/>
        <a:p>
          <a:endParaRPr lang="ru-RU"/>
        </a:p>
      </dgm:t>
    </dgm:pt>
    <dgm:pt modelId="{A5F49934-F63C-45B2-BDAE-4FCF7CFE0825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закрепление имеющихся знаний</a:t>
          </a:r>
          <a:endParaRPr lang="ru-RU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940FD5F3-F838-41C4-AA44-EDA9D57DBB2D}" type="parTrans" cxnId="{222120EE-84C8-40E9-87CB-93E867E2DE10}">
      <dgm:prSet/>
      <dgm:spPr/>
      <dgm:t>
        <a:bodyPr/>
        <a:lstStyle/>
        <a:p>
          <a:endParaRPr lang="ru-RU"/>
        </a:p>
      </dgm:t>
    </dgm:pt>
    <dgm:pt modelId="{F7B05528-DC30-47F5-B7D6-FA21B1F5A262}" type="sibTrans" cxnId="{222120EE-84C8-40E9-87CB-93E867E2DE10}">
      <dgm:prSet/>
      <dgm:spPr/>
      <dgm:t>
        <a:bodyPr/>
        <a:lstStyle/>
        <a:p>
          <a:endParaRPr lang="ru-RU"/>
        </a:p>
      </dgm:t>
    </dgm:pt>
    <dgm:pt modelId="{D52C181B-C863-4953-A1C8-97C0DE04B1F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отработка на практике умений детей</a:t>
          </a:r>
          <a:endParaRPr lang="ru-RU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51787564-D5E2-4798-81B3-B48747EFC26F}" type="parTrans" cxnId="{D3E24243-9D4D-4875-9E99-EF7441AC19B1}">
      <dgm:prSet/>
      <dgm:spPr/>
      <dgm:t>
        <a:bodyPr/>
        <a:lstStyle/>
        <a:p>
          <a:endParaRPr lang="ru-RU"/>
        </a:p>
      </dgm:t>
    </dgm:pt>
    <dgm:pt modelId="{8FBF6BAE-56F3-4E80-ABC5-7335403E589E}" type="sibTrans" cxnId="{D3E24243-9D4D-4875-9E99-EF7441AC19B1}">
      <dgm:prSet/>
      <dgm:spPr/>
      <dgm:t>
        <a:bodyPr/>
        <a:lstStyle/>
        <a:p>
          <a:endParaRPr lang="ru-RU"/>
        </a:p>
      </dgm:t>
    </dgm:pt>
    <dgm:pt modelId="{D7F507DB-BEB1-4287-A31D-6E81F536C3DE}" type="pres">
      <dgm:prSet presAssocID="{B0197D72-7B02-4493-8324-FB9AD6BD2FC0}" presName="CompostProcess" presStyleCnt="0">
        <dgm:presLayoutVars>
          <dgm:dir/>
          <dgm:resizeHandles val="exact"/>
        </dgm:presLayoutVars>
      </dgm:prSet>
      <dgm:spPr/>
    </dgm:pt>
    <dgm:pt modelId="{5EBD3304-18B0-49EE-8AB3-62ABFC2BC8EE}" type="pres">
      <dgm:prSet presAssocID="{B0197D72-7B02-4493-8324-FB9AD6BD2FC0}" presName="arrow" presStyleLbl="bgShp" presStyleIdx="0" presStyleCnt="1"/>
      <dgm:spPr/>
    </dgm:pt>
    <dgm:pt modelId="{28116379-E589-429D-84DB-06D2F7C144DA}" type="pres">
      <dgm:prSet presAssocID="{B0197D72-7B02-4493-8324-FB9AD6BD2FC0}" presName="linearProcess" presStyleCnt="0"/>
      <dgm:spPr/>
    </dgm:pt>
    <dgm:pt modelId="{5DB9D2A1-7CDC-4F55-8665-921F4441A64D}" type="pres">
      <dgm:prSet presAssocID="{1BA72E88-E1D9-4151-A013-BBB357579692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F87595-E6C3-499C-BC0F-C7ABC119550A}" type="pres">
      <dgm:prSet presAssocID="{5D005CED-E594-436C-B909-8095B9C3DA14}" presName="sibTrans" presStyleCnt="0"/>
      <dgm:spPr/>
    </dgm:pt>
    <dgm:pt modelId="{8923A73A-AE88-4D88-A418-F56D42677F81}" type="pres">
      <dgm:prSet presAssocID="{7FAACE3D-1E03-431F-9A5E-B2E9F844C2C2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ED5AD2-3D83-40EB-AD64-6438DD3D88CD}" type="pres">
      <dgm:prSet presAssocID="{90287B5C-5D92-4559-9053-CDA518859326}" presName="sibTrans" presStyleCnt="0"/>
      <dgm:spPr/>
    </dgm:pt>
    <dgm:pt modelId="{2AC0B522-CB18-4A97-9C1E-F6ED6122CC49}" type="pres">
      <dgm:prSet presAssocID="{A5F49934-F63C-45B2-BDAE-4FCF7CFE0825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754A0-F4D2-4A0D-8391-A1D7CCDE4FC5}" type="pres">
      <dgm:prSet presAssocID="{F7B05528-DC30-47F5-B7D6-FA21B1F5A262}" presName="sibTrans" presStyleCnt="0"/>
      <dgm:spPr/>
    </dgm:pt>
    <dgm:pt modelId="{16950B49-8E40-4844-A154-49E73DFB4A90}" type="pres">
      <dgm:prSet presAssocID="{D52C181B-C863-4953-A1C8-97C0DE04B1F2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BF9DF7-1EBF-411E-A930-6F5084BEEA25}" type="presOf" srcId="{B0197D72-7B02-4493-8324-FB9AD6BD2FC0}" destId="{D7F507DB-BEB1-4287-A31D-6E81F536C3DE}" srcOrd="0" destOrd="0" presId="urn:microsoft.com/office/officeart/2005/8/layout/hProcess9"/>
    <dgm:cxn modelId="{80AECF65-2873-4BB9-8FA9-D3F2D860CF4B}" type="presOf" srcId="{A5F49934-F63C-45B2-BDAE-4FCF7CFE0825}" destId="{2AC0B522-CB18-4A97-9C1E-F6ED6122CC49}" srcOrd="0" destOrd="0" presId="urn:microsoft.com/office/officeart/2005/8/layout/hProcess9"/>
    <dgm:cxn modelId="{FC049FB7-1C9C-45CC-B706-36506D0222EC}" srcId="{B0197D72-7B02-4493-8324-FB9AD6BD2FC0}" destId="{1BA72E88-E1D9-4151-A013-BBB357579692}" srcOrd="0" destOrd="0" parTransId="{AE6D7EDA-B9DC-4CBF-83DD-F84F9A288DEC}" sibTransId="{5D005CED-E594-436C-B909-8095B9C3DA14}"/>
    <dgm:cxn modelId="{C91A111F-C56E-4E1D-BF2C-F2848828D204}" type="presOf" srcId="{7FAACE3D-1E03-431F-9A5E-B2E9F844C2C2}" destId="{8923A73A-AE88-4D88-A418-F56D42677F81}" srcOrd="0" destOrd="0" presId="urn:microsoft.com/office/officeart/2005/8/layout/hProcess9"/>
    <dgm:cxn modelId="{D3E24243-9D4D-4875-9E99-EF7441AC19B1}" srcId="{B0197D72-7B02-4493-8324-FB9AD6BD2FC0}" destId="{D52C181B-C863-4953-A1C8-97C0DE04B1F2}" srcOrd="3" destOrd="0" parTransId="{51787564-D5E2-4798-81B3-B48747EFC26F}" sibTransId="{8FBF6BAE-56F3-4E80-ABC5-7335403E589E}"/>
    <dgm:cxn modelId="{8AA38CA7-8839-4A1D-9A5D-783A87FCAF4B}" type="presOf" srcId="{D52C181B-C863-4953-A1C8-97C0DE04B1F2}" destId="{16950B49-8E40-4844-A154-49E73DFB4A90}" srcOrd="0" destOrd="0" presId="urn:microsoft.com/office/officeart/2005/8/layout/hProcess9"/>
    <dgm:cxn modelId="{222120EE-84C8-40E9-87CB-93E867E2DE10}" srcId="{B0197D72-7B02-4493-8324-FB9AD6BD2FC0}" destId="{A5F49934-F63C-45B2-BDAE-4FCF7CFE0825}" srcOrd="2" destOrd="0" parTransId="{940FD5F3-F838-41C4-AA44-EDA9D57DBB2D}" sibTransId="{F7B05528-DC30-47F5-B7D6-FA21B1F5A262}"/>
    <dgm:cxn modelId="{EA821557-9A52-4650-B74E-22ACAB036FAD}" srcId="{B0197D72-7B02-4493-8324-FB9AD6BD2FC0}" destId="{7FAACE3D-1E03-431F-9A5E-B2E9F844C2C2}" srcOrd="1" destOrd="0" parTransId="{943F6BD4-CF11-4D2E-B18B-654EDB78132C}" sibTransId="{90287B5C-5D92-4559-9053-CDA518859326}"/>
    <dgm:cxn modelId="{9B906A22-59AC-4823-922B-A6510E8571F9}" type="presOf" srcId="{1BA72E88-E1D9-4151-A013-BBB357579692}" destId="{5DB9D2A1-7CDC-4F55-8665-921F4441A64D}" srcOrd="0" destOrd="0" presId="urn:microsoft.com/office/officeart/2005/8/layout/hProcess9"/>
    <dgm:cxn modelId="{9F72D97A-A68C-4CE0-9442-5B2FE2C90E4A}" type="presParOf" srcId="{D7F507DB-BEB1-4287-A31D-6E81F536C3DE}" destId="{5EBD3304-18B0-49EE-8AB3-62ABFC2BC8EE}" srcOrd="0" destOrd="0" presId="urn:microsoft.com/office/officeart/2005/8/layout/hProcess9"/>
    <dgm:cxn modelId="{CDB2E366-BAE8-41FE-9B0E-C4D978FF2ED1}" type="presParOf" srcId="{D7F507DB-BEB1-4287-A31D-6E81F536C3DE}" destId="{28116379-E589-429D-84DB-06D2F7C144DA}" srcOrd="1" destOrd="0" presId="urn:microsoft.com/office/officeart/2005/8/layout/hProcess9"/>
    <dgm:cxn modelId="{038909FF-BB4C-452A-87AA-EA9B5C608CA0}" type="presParOf" srcId="{28116379-E589-429D-84DB-06D2F7C144DA}" destId="{5DB9D2A1-7CDC-4F55-8665-921F4441A64D}" srcOrd="0" destOrd="0" presId="urn:microsoft.com/office/officeart/2005/8/layout/hProcess9"/>
    <dgm:cxn modelId="{5651DCF7-152D-47B8-8571-5B448FA24485}" type="presParOf" srcId="{28116379-E589-429D-84DB-06D2F7C144DA}" destId="{78F87595-E6C3-499C-BC0F-C7ABC119550A}" srcOrd="1" destOrd="0" presId="urn:microsoft.com/office/officeart/2005/8/layout/hProcess9"/>
    <dgm:cxn modelId="{BC9DA8B7-9A51-40E5-819A-197756115F15}" type="presParOf" srcId="{28116379-E589-429D-84DB-06D2F7C144DA}" destId="{8923A73A-AE88-4D88-A418-F56D42677F81}" srcOrd="2" destOrd="0" presId="urn:microsoft.com/office/officeart/2005/8/layout/hProcess9"/>
    <dgm:cxn modelId="{79B99C3D-124B-495C-B6CA-68D108BA1628}" type="presParOf" srcId="{28116379-E589-429D-84DB-06D2F7C144DA}" destId="{DFED5AD2-3D83-40EB-AD64-6438DD3D88CD}" srcOrd="3" destOrd="0" presId="urn:microsoft.com/office/officeart/2005/8/layout/hProcess9"/>
    <dgm:cxn modelId="{FA1EFCFA-BC07-499F-98D7-DA110CAC6008}" type="presParOf" srcId="{28116379-E589-429D-84DB-06D2F7C144DA}" destId="{2AC0B522-CB18-4A97-9C1E-F6ED6122CC49}" srcOrd="4" destOrd="0" presId="urn:microsoft.com/office/officeart/2005/8/layout/hProcess9"/>
    <dgm:cxn modelId="{2F9D496B-4947-45A2-87E6-18CD469339B3}" type="presParOf" srcId="{28116379-E589-429D-84DB-06D2F7C144DA}" destId="{9A5754A0-F4D2-4A0D-8391-A1D7CCDE4FC5}" srcOrd="5" destOrd="0" presId="urn:microsoft.com/office/officeart/2005/8/layout/hProcess9"/>
    <dgm:cxn modelId="{EF545737-38F6-452C-BC34-A6B60E57116B}" type="presParOf" srcId="{28116379-E589-429D-84DB-06D2F7C144DA}" destId="{16950B49-8E40-4844-A154-49E73DFB4A90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5C3017-F397-4A7C-AAB7-020709F83B8B}" type="doc">
      <dgm:prSet loTypeId="urn:microsoft.com/office/officeart/2005/8/layout/vList6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B72DDED-59ED-4009-9BA0-706A4363EB33}">
      <dgm:prSet phldrT="[Текст]" custT="1"/>
      <dgm:spPr/>
      <dgm:t>
        <a:bodyPr/>
        <a:lstStyle/>
        <a:p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образовательные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3CD2970A-AAE4-411A-B23E-11A7E3E84C30}" type="parTrans" cxnId="{3D159E01-2FD8-4DC0-9B4E-77A406A97DC0}">
      <dgm:prSet/>
      <dgm:spPr/>
      <dgm:t>
        <a:bodyPr/>
        <a:lstStyle/>
        <a:p>
          <a:endParaRPr lang="ru-RU"/>
        </a:p>
      </dgm:t>
    </dgm:pt>
    <dgm:pt modelId="{4978ED76-B8CC-47B3-B739-AF957323F8E5}" type="sibTrans" cxnId="{3D159E01-2FD8-4DC0-9B4E-77A406A97DC0}">
      <dgm:prSet/>
      <dgm:spPr/>
      <dgm:t>
        <a:bodyPr/>
        <a:lstStyle/>
        <a:p>
          <a:endParaRPr lang="ru-RU"/>
        </a:p>
      </dgm:t>
    </dgm:pt>
    <dgm:pt modelId="{AECA7C89-5BBE-4EB9-B025-BD6F52B3D511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способствовать всестороннему развитию детей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E29F09F4-D51F-41FF-806B-B924741D8704}" type="parTrans" cxnId="{F921B1B9-6859-4E8E-8E4C-75139EB95E83}">
      <dgm:prSet/>
      <dgm:spPr/>
      <dgm:t>
        <a:bodyPr/>
        <a:lstStyle/>
        <a:p>
          <a:endParaRPr lang="ru-RU"/>
        </a:p>
      </dgm:t>
    </dgm:pt>
    <dgm:pt modelId="{66256BFD-5F7E-4829-BEE0-892B1AB50AC5}" type="sibTrans" cxnId="{F921B1B9-6859-4E8E-8E4C-75139EB95E83}">
      <dgm:prSet/>
      <dgm:spPr/>
      <dgm:t>
        <a:bodyPr/>
        <a:lstStyle/>
        <a:p>
          <a:endParaRPr lang="ru-RU"/>
        </a:p>
      </dgm:t>
    </dgm:pt>
    <dgm:pt modelId="{D4DEC56B-3C00-445C-B84E-7E7CD80CE276}">
      <dgm:prSet phldrT="[Текст]" custT="1"/>
      <dgm:spPr/>
      <dgm:t>
        <a:bodyPr/>
        <a:lstStyle/>
        <a:p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развивающие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E2F34562-8E0C-46B5-976B-BF7E2F67D800}" type="parTrans" cxnId="{A6B03BD8-8E05-40B7-AA1C-71EDD26316C0}">
      <dgm:prSet/>
      <dgm:spPr/>
      <dgm:t>
        <a:bodyPr/>
        <a:lstStyle/>
        <a:p>
          <a:endParaRPr lang="ru-RU"/>
        </a:p>
      </dgm:t>
    </dgm:pt>
    <dgm:pt modelId="{5BBD715F-493A-4816-BFD7-FDF69F25EA8D}" type="sibTrans" cxnId="{A6B03BD8-8E05-40B7-AA1C-71EDD26316C0}">
      <dgm:prSet/>
      <dgm:spPr/>
      <dgm:t>
        <a:bodyPr/>
        <a:lstStyle/>
        <a:p>
          <a:endParaRPr lang="ru-RU"/>
        </a:p>
      </dgm:t>
    </dgm:pt>
    <dgm:pt modelId="{9C6A6E0B-E7A8-4DEE-8887-BDDB599436DD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развивать социально-коммуникативные качества путем коллективного решения общих задач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7A60C48C-E7F0-45D2-B3C0-F6C718B0CAAF}" type="parTrans" cxnId="{190D1DCC-C853-4D30-9B56-4FF165FE1E6C}">
      <dgm:prSet/>
      <dgm:spPr/>
      <dgm:t>
        <a:bodyPr/>
        <a:lstStyle/>
        <a:p>
          <a:endParaRPr lang="ru-RU"/>
        </a:p>
      </dgm:t>
    </dgm:pt>
    <dgm:pt modelId="{C76A95B8-090D-47CB-A48B-1AB8C0A36756}" type="sibTrans" cxnId="{190D1DCC-C853-4D30-9B56-4FF165FE1E6C}">
      <dgm:prSet/>
      <dgm:spPr/>
      <dgm:t>
        <a:bodyPr/>
        <a:lstStyle/>
        <a:p>
          <a:endParaRPr lang="ru-RU"/>
        </a:p>
      </dgm:t>
    </dgm:pt>
    <dgm:pt modelId="{C6339633-D147-4BF5-ABA4-02097EEFCE74}">
      <dgm:prSet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побуждать к познавательно-исследовательской деятельности, благодаря погружению в различные игровые ситуации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B08FB697-FBC9-427E-A455-452B594E19EF}" type="parTrans" cxnId="{DD3CB12B-3958-4E0A-8BC2-70A1D59AE0C7}">
      <dgm:prSet/>
      <dgm:spPr/>
      <dgm:t>
        <a:bodyPr/>
        <a:lstStyle/>
        <a:p>
          <a:endParaRPr lang="ru-RU"/>
        </a:p>
      </dgm:t>
    </dgm:pt>
    <dgm:pt modelId="{FDDAF398-E99F-4220-BF8E-22E8539B47F7}" type="sibTrans" cxnId="{DD3CB12B-3958-4E0A-8BC2-70A1D59AE0C7}">
      <dgm:prSet/>
      <dgm:spPr/>
      <dgm:t>
        <a:bodyPr/>
        <a:lstStyle/>
        <a:p>
          <a:endParaRPr lang="ru-RU"/>
        </a:p>
      </dgm:t>
    </dgm:pt>
    <dgm:pt modelId="{32C4DF33-5AB7-4DEC-89FB-D8E97535E4B2}">
      <dgm:prSet phldrT="[Текст]" custT="1"/>
      <dgm:spPr/>
      <dgm:t>
        <a:bodyPr/>
        <a:lstStyle/>
        <a:p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воспитательные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D0CA6048-4B87-4563-B532-22BB44CA489B}" type="parTrans" cxnId="{F4238114-4151-4C16-A86D-9C8ABC4FBD0E}">
      <dgm:prSet/>
      <dgm:spPr/>
      <dgm:t>
        <a:bodyPr/>
        <a:lstStyle/>
        <a:p>
          <a:endParaRPr lang="ru-RU"/>
        </a:p>
      </dgm:t>
    </dgm:pt>
    <dgm:pt modelId="{71E54AF6-6AA2-4E9C-8A66-155FF9AA9F50}" type="sibTrans" cxnId="{F4238114-4151-4C16-A86D-9C8ABC4FBD0E}">
      <dgm:prSet/>
      <dgm:spPr/>
      <dgm:t>
        <a:bodyPr/>
        <a:lstStyle/>
        <a:p>
          <a:endParaRPr lang="ru-RU"/>
        </a:p>
      </dgm:t>
    </dgm:pt>
    <dgm:pt modelId="{2188A168-F68F-4B75-BEB8-2DE4EEAF12EE}">
      <dgm:prSet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создавать положительный эмоциональный настрой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C419185F-89EC-40EB-8521-CAFB539CC773}" type="parTrans" cxnId="{D57AEC8B-C73F-45C7-AC90-B3BBAFEA4D23}">
      <dgm:prSet/>
      <dgm:spPr/>
      <dgm:t>
        <a:bodyPr/>
        <a:lstStyle/>
        <a:p>
          <a:endParaRPr lang="ru-RU"/>
        </a:p>
      </dgm:t>
    </dgm:pt>
    <dgm:pt modelId="{E0377760-D3EB-40AA-A8A7-C7ECFD323BDB}" type="sibTrans" cxnId="{D57AEC8B-C73F-45C7-AC90-B3BBAFEA4D23}">
      <dgm:prSet/>
      <dgm:spPr/>
      <dgm:t>
        <a:bodyPr/>
        <a:lstStyle/>
        <a:p>
          <a:endParaRPr lang="ru-RU"/>
        </a:p>
      </dgm:t>
    </dgm:pt>
    <dgm:pt modelId="{7EC63D08-08C2-4CB4-A933-BFED8797FFE8}" type="pres">
      <dgm:prSet presAssocID="{F75C3017-F397-4A7C-AAB7-020709F83B8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445882C-BC8B-49FF-99CA-51F73AD244E0}" type="pres">
      <dgm:prSet presAssocID="{0B72DDED-59ED-4009-9BA0-706A4363EB33}" presName="linNode" presStyleCnt="0"/>
      <dgm:spPr/>
    </dgm:pt>
    <dgm:pt modelId="{57486CE5-AE91-401C-B5A6-9FD9C83EEE55}" type="pres">
      <dgm:prSet presAssocID="{0B72DDED-59ED-4009-9BA0-706A4363EB33}" presName="parentShp" presStyleLbl="node1" presStyleIdx="0" presStyleCnt="3" custScaleX="62501" custLinFactNeighborX="-12500" custLinFactNeighborY="-30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83CEA0-2DB8-4842-B2B3-A1C2F04EF528}" type="pres">
      <dgm:prSet presAssocID="{0B72DDED-59ED-4009-9BA0-706A4363EB33}" presName="childShp" presStyleLbl="bgAccFollowNode1" presStyleIdx="0" presStyleCnt="3" custScaleX="1233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335B60-28BA-488F-BE8F-BCC02539C952}" type="pres">
      <dgm:prSet presAssocID="{4978ED76-B8CC-47B3-B739-AF957323F8E5}" presName="spacing" presStyleCnt="0"/>
      <dgm:spPr/>
    </dgm:pt>
    <dgm:pt modelId="{F71B9A3D-A8D4-4C29-BF71-C3E7784BF66A}" type="pres">
      <dgm:prSet presAssocID="{D4DEC56B-3C00-445C-B84E-7E7CD80CE276}" presName="linNode" presStyleCnt="0"/>
      <dgm:spPr/>
    </dgm:pt>
    <dgm:pt modelId="{642DC82A-5450-4CB3-B7D3-7B0D99C588C8}" type="pres">
      <dgm:prSet presAssocID="{D4DEC56B-3C00-445C-B84E-7E7CD80CE276}" presName="parentShp" presStyleLbl="node1" presStyleIdx="1" presStyleCnt="3" custScaleX="65001" custLinFactNeighborX="-11666" custLinFactNeighborY="-1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964BF-0333-4BF0-8B03-931436E5A5F5}" type="pres">
      <dgm:prSet presAssocID="{D4DEC56B-3C00-445C-B84E-7E7CD80CE276}" presName="childShp" presStyleLbl="bgAccFollowNode1" presStyleIdx="1" presStyleCnt="3" custScaleX="1220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B1D34D-48E1-40CC-8007-479B4DF53B6E}" type="pres">
      <dgm:prSet presAssocID="{5BBD715F-493A-4816-BFD7-FDF69F25EA8D}" presName="spacing" presStyleCnt="0"/>
      <dgm:spPr/>
    </dgm:pt>
    <dgm:pt modelId="{89C76E77-9F09-45F3-83A8-FB3C6EC42438}" type="pres">
      <dgm:prSet presAssocID="{32C4DF33-5AB7-4DEC-89FB-D8E97535E4B2}" presName="linNode" presStyleCnt="0"/>
      <dgm:spPr/>
    </dgm:pt>
    <dgm:pt modelId="{4FABF06E-73F3-41CC-A405-24A08CD39B47}" type="pres">
      <dgm:prSet presAssocID="{32C4DF33-5AB7-4DEC-89FB-D8E97535E4B2}" presName="parentShp" presStyleLbl="node1" presStyleIdx="2" presStyleCnt="3" custScaleX="65001" custLinFactNeighborX="-12500" custLinFactNeighborY="9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413610-0383-44CA-B6A4-0DFFADDD8C7A}" type="pres">
      <dgm:prSet presAssocID="{32C4DF33-5AB7-4DEC-89FB-D8E97535E4B2}" presName="childShp" presStyleLbl="bgAccFollowNode1" presStyleIdx="2" presStyleCnt="3" custScaleX="1220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C6A096-7B41-4A91-A687-5378FBE9D0B0}" type="presOf" srcId="{F75C3017-F397-4A7C-AAB7-020709F83B8B}" destId="{7EC63D08-08C2-4CB4-A933-BFED8797FFE8}" srcOrd="0" destOrd="0" presId="urn:microsoft.com/office/officeart/2005/8/layout/vList6"/>
    <dgm:cxn modelId="{59405E33-40B3-436F-9F84-5472267F1095}" type="presOf" srcId="{2188A168-F68F-4B75-BEB8-2DE4EEAF12EE}" destId="{84413610-0383-44CA-B6A4-0DFFADDD8C7A}" srcOrd="0" destOrd="0" presId="urn:microsoft.com/office/officeart/2005/8/layout/vList6"/>
    <dgm:cxn modelId="{DD3CB12B-3958-4E0A-8BC2-70A1D59AE0C7}" srcId="{0B72DDED-59ED-4009-9BA0-706A4363EB33}" destId="{C6339633-D147-4BF5-ABA4-02097EEFCE74}" srcOrd="1" destOrd="0" parTransId="{B08FB697-FBC9-427E-A455-452B594E19EF}" sibTransId="{FDDAF398-E99F-4220-BF8E-22E8539B47F7}"/>
    <dgm:cxn modelId="{1B8E267B-B0F0-429B-A61B-B1C250B1F21F}" type="presOf" srcId="{0B72DDED-59ED-4009-9BA0-706A4363EB33}" destId="{57486CE5-AE91-401C-B5A6-9FD9C83EEE55}" srcOrd="0" destOrd="0" presId="urn:microsoft.com/office/officeart/2005/8/layout/vList6"/>
    <dgm:cxn modelId="{3D159E01-2FD8-4DC0-9B4E-77A406A97DC0}" srcId="{F75C3017-F397-4A7C-AAB7-020709F83B8B}" destId="{0B72DDED-59ED-4009-9BA0-706A4363EB33}" srcOrd="0" destOrd="0" parTransId="{3CD2970A-AAE4-411A-B23E-11A7E3E84C30}" sibTransId="{4978ED76-B8CC-47B3-B739-AF957323F8E5}"/>
    <dgm:cxn modelId="{F4238114-4151-4C16-A86D-9C8ABC4FBD0E}" srcId="{F75C3017-F397-4A7C-AAB7-020709F83B8B}" destId="{32C4DF33-5AB7-4DEC-89FB-D8E97535E4B2}" srcOrd="2" destOrd="0" parTransId="{D0CA6048-4B87-4563-B532-22BB44CA489B}" sibTransId="{71E54AF6-6AA2-4E9C-8A66-155FF9AA9F50}"/>
    <dgm:cxn modelId="{B53379D7-9E51-47D5-94BD-9EAAB59187B0}" type="presOf" srcId="{9C6A6E0B-E7A8-4DEE-8887-BDDB599436DD}" destId="{2A1964BF-0333-4BF0-8B03-931436E5A5F5}" srcOrd="0" destOrd="0" presId="urn:microsoft.com/office/officeart/2005/8/layout/vList6"/>
    <dgm:cxn modelId="{65764CD0-FA90-43A2-934C-6879806A0344}" type="presOf" srcId="{C6339633-D147-4BF5-ABA4-02097EEFCE74}" destId="{A183CEA0-2DB8-4842-B2B3-A1C2F04EF528}" srcOrd="0" destOrd="1" presId="urn:microsoft.com/office/officeart/2005/8/layout/vList6"/>
    <dgm:cxn modelId="{0AA9C95F-FD84-4533-B22D-A071C4690151}" type="presOf" srcId="{32C4DF33-5AB7-4DEC-89FB-D8E97535E4B2}" destId="{4FABF06E-73F3-41CC-A405-24A08CD39B47}" srcOrd="0" destOrd="0" presId="urn:microsoft.com/office/officeart/2005/8/layout/vList6"/>
    <dgm:cxn modelId="{A6B03BD8-8E05-40B7-AA1C-71EDD26316C0}" srcId="{F75C3017-F397-4A7C-AAB7-020709F83B8B}" destId="{D4DEC56B-3C00-445C-B84E-7E7CD80CE276}" srcOrd="1" destOrd="0" parTransId="{E2F34562-8E0C-46B5-976B-BF7E2F67D800}" sibTransId="{5BBD715F-493A-4816-BFD7-FDF69F25EA8D}"/>
    <dgm:cxn modelId="{F921B1B9-6859-4E8E-8E4C-75139EB95E83}" srcId="{0B72DDED-59ED-4009-9BA0-706A4363EB33}" destId="{AECA7C89-5BBE-4EB9-B025-BD6F52B3D511}" srcOrd="0" destOrd="0" parTransId="{E29F09F4-D51F-41FF-806B-B924741D8704}" sibTransId="{66256BFD-5F7E-4829-BEE0-892B1AB50AC5}"/>
    <dgm:cxn modelId="{F9AFDA03-740D-4193-BC34-8BE2DB363522}" type="presOf" srcId="{AECA7C89-5BBE-4EB9-B025-BD6F52B3D511}" destId="{A183CEA0-2DB8-4842-B2B3-A1C2F04EF528}" srcOrd="0" destOrd="0" presId="urn:microsoft.com/office/officeart/2005/8/layout/vList6"/>
    <dgm:cxn modelId="{28B0320D-854D-433D-9F89-97BD3D950471}" type="presOf" srcId="{D4DEC56B-3C00-445C-B84E-7E7CD80CE276}" destId="{642DC82A-5450-4CB3-B7D3-7B0D99C588C8}" srcOrd="0" destOrd="0" presId="urn:microsoft.com/office/officeart/2005/8/layout/vList6"/>
    <dgm:cxn modelId="{190D1DCC-C853-4D30-9B56-4FF165FE1E6C}" srcId="{D4DEC56B-3C00-445C-B84E-7E7CD80CE276}" destId="{9C6A6E0B-E7A8-4DEE-8887-BDDB599436DD}" srcOrd="0" destOrd="0" parTransId="{7A60C48C-E7F0-45D2-B3C0-F6C718B0CAAF}" sibTransId="{C76A95B8-090D-47CB-A48B-1AB8C0A36756}"/>
    <dgm:cxn modelId="{D57AEC8B-C73F-45C7-AC90-B3BBAFEA4D23}" srcId="{32C4DF33-5AB7-4DEC-89FB-D8E97535E4B2}" destId="{2188A168-F68F-4B75-BEB8-2DE4EEAF12EE}" srcOrd="0" destOrd="0" parTransId="{C419185F-89EC-40EB-8521-CAFB539CC773}" sibTransId="{E0377760-D3EB-40AA-A8A7-C7ECFD323BDB}"/>
    <dgm:cxn modelId="{DBC96203-DBB5-489C-844F-A46CEB8A6235}" type="presParOf" srcId="{7EC63D08-08C2-4CB4-A933-BFED8797FFE8}" destId="{7445882C-BC8B-49FF-99CA-51F73AD244E0}" srcOrd="0" destOrd="0" presId="urn:microsoft.com/office/officeart/2005/8/layout/vList6"/>
    <dgm:cxn modelId="{C5A1B758-19C6-41AA-9E8A-BE35C4688595}" type="presParOf" srcId="{7445882C-BC8B-49FF-99CA-51F73AD244E0}" destId="{57486CE5-AE91-401C-B5A6-9FD9C83EEE55}" srcOrd="0" destOrd="0" presId="urn:microsoft.com/office/officeart/2005/8/layout/vList6"/>
    <dgm:cxn modelId="{3E1A6210-B11B-403B-A20E-BFE93013A96F}" type="presParOf" srcId="{7445882C-BC8B-49FF-99CA-51F73AD244E0}" destId="{A183CEA0-2DB8-4842-B2B3-A1C2F04EF528}" srcOrd="1" destOrd="0" presId="urn:microsoft.com/office/officeart/2005/8/layout/vList6"/>
    <dgm:cxn modelId="{2298ABC7-777B-4B39-A551-AF8A186A262C}" type="presParOf" srcId="{7EC63D08-08C2-4CB4-A933-BFED8797FFE8}" destId="{55335B60-28BA-488F-BE8F-BCC02539C952}" srcOrd="1" destOrd="0" presId="urn:microsoft.com/office/officeart/2005/8/layout/vList6"/>
    <dgm:cxn modelId="{6059553F-5577-405D-A6AF-3853FBC0C485}" type="presParOf" srcId="{7EC63D08-08C2-4CB4-A933-BFED8797FFE8}" destId="{F71B9A3D-A8D4-4C29-BF71-C3E7784BF66A}" srcOrd="2" destOrd="0" presId="urn:microsoft.com/office/officeart/2005/8/layout/vList6"/>
    <dgm:cxn modelId="{7E7506B6-66EE-49BC-A3DC-BA04BB6C02EC}" type="presParOf" srcId="{F71B9A3D-A8D4-4C29-BF71-C3E7784BF66A}" destId="{642DC82A-5450-4CB3-B7D3-7B0D99C588C8}" srcOrd="0" destOrd="0" presId="urn:microsoft.com/office/officeart/2005/8/layout/vList6"/>
    <dgm:cxn modelId="{71D393C0-274A-44DB-902A-03896CCC2827}" type="presParOf" srcId="{F71B9A3D-A8D4-4C29-BF71-C3E7784BF66A}" destId="{2A1964BF-0333-4BF0-8B03-931436E5A5F5}" srcOrd="1" destOrd="0" presId="urn:microsoft.com/office/officeart/2005/8/layout/vList6"/>
    <dgm:cxn modelId="{6C32E795-2095-4389-BC5D-1BD446D6643B}" type="presParOf" srcId="{7EC63D08-08C2-4CB4-A933-BFED8797FFE8}" destId="{C1B1D34D-48E1-40CC-8007-479B4DF53B6E}" srcOrd="3" destOrd="0" presId="urn:microsoft.com/office/officeart/2005/8/layout/vList6"/>
    <dgm:cxn modelId="{4EBE19F7-3D9E-409D-8239-0645B48E956E}" type="presParOf" srcId="{7EC63D08-08C2-4CB4-A933-BFED8797FFE8}" destId="{89C76E77-9F09-45F3-83A8-FB3C6EC42438}" srcOrd="4" destOrd="0" presId="urn:microsoft.com/office/officeart/2005/8/layout/vList6"/>
    <dgm:cxn modelId="{B9A1362C-4026-47EB-A47B-901F0F299D0A}" type="presParOf" srcId="{89C76E77-9F09-45F3-83A8-FB3C6EC42438}" destId="{4FABF06E-73F3-41CC-A405-24A08CD39B47}" srcOrd="0" destOrd="0" presId="urn:microsoft.com/office/officeart/2005/8/layout/vList6"/>
    <dgm:cxn modelId="{F3408BA8-CA5D-48F9-90CD-2A69A56ACED3}" type="presParOf" srcId="{89C76E77-9F09-45F3-83A8-FB3C6EC42438}" destId="{84413610-0383-44CA-B6A4-0DFFADDD8C7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EBDEA8-17D2-45FE-87C8-55D9C866D6F7}" type="doc">
      <dgm:prSet loTypeId="urn:microsoft.com/office/officeart/2005/8/layout/hierarchy1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2C4903F-9D23-4012-904A-8959EC16FA0B}">
      <dgm:prSet phldrT="[Текст]" custT="1"/>
      <dgm:spPr>
        <a:xfrm>
          <a:off x="3339256" y="172031"/>
          <a:ext cx="1744972" cy="11080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r>
            <a:rPr lang="ru-RU" sz="36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квесты</a:t>
          </a:r>
        </a:p>
      </dgm:t>
    </dgm:pt>
    <dgm:pt modelId="{C332938A-B09B-4504-BBEF-B0BA570535E5}" type="parTrans" cxnId="{FA61C2A3-C4B0-46AB-8E1E-475E3547BFB5}">
      <dgm:prSet/>
      <dgm:spPr/>
      <dgm:t>
        <a:bodyPr/>
        <a:lstStyle/>
        <a:p>
          <a:endParaRPr lang="ru-RU"/>
        </a:p>
      </dgm:t>
    </dgm:pt>
    <dgm:pt modelId="{9F6F94A8-CCD8-4E48-95A5-0EB6588314F9}" type="sibTrans" cxnId="{FA61C2A3-C4B0-46AB-8E1E-475E3547BFB5}">
      <dgm:prSet/>
      <dgm:spPr/>
      <dgm:t>
        <a:bodyPr/>
        <a:lstStyle/>
        <a:p>
          <a:endParaRPr lang="ru-RU"/>
        </a:p>
      </dgm:t>
    </dgm:pt>
    <dgm:pt modelId="{0F6D6382-1FAF-45A1-9921-145D95E76B60}">
      <dgm:prSet phldrT="[Текст]" custT="1"/>
      <dgm:spPr>
        <a:xfrm>
          <a:off x="789114" y="1518294"/>
          <a:ext cx="1744972" cy="11080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ED7D3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r>
            <a:rPr lang="ru-RU" sz="2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линейные</a:t>
          </a:r>
        </a:p>
      </dgm:t>
    </dgm:pt>
    <dgm:pt modelId="{CDF7A8EF-72ED-4E09-82AC-A55455439B87}" type="parTrans" cxnId="{5DE8C386-BF7D-45DE-8A6F-1EF20A735BDD}">
      <dgm:prSet/>
      <dgm:spPr>
        <a:xfrm>
          <a:off x="1467715" y="1095897"/>
          <a:ext cx="2550141" cy="238204"/>
        </a:xfrm>
        <a:custGeom>
          <a:avLst/>
          <a:gdLst/>
          <a:ahLst/>
          <a:cxnLst/>
          <a:rect l="0" t="0" r="0" b="0"/>
          <a:pathLst>
            <a:path>
              <a:moveTo>
                <a:pt x="2550141" y="0"/>
              </a:moveTo>
              <a:lnTo>
                <a:pt x="2550141" y="76552"/>
              </a:lnTo>
              <a:lnTo>
                <a:pt x="0" y="76552"/>
              </a:lnTo>
              <a:lnTo>
                <a:pt x="0" y="238204"/>
              </a:lnTo>
            </a:path>
          </a:pathLst>
        </a:custGeom>
        <a:noFill/>
        <a:ln w="12700" cap="flat" cmpd="sng" algn="ctr">
          <a:solidFill>
            <a:srgbClr val="ED7D3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gm:spPr>
      <dgm:t>
        <a:bodyPr/>
        <a:lstStyle/>
        <a:p>
          <a:endParaRPr lang="ru-RU"/>
        </a:p>
      </dgm:t>
    </dgm:pt>
    <dgm:pt modelId="{89AE1410-0DD3-478F-9FE3-6470F1E322EC}" type="sibTrans" cxnId="{5DE8C386-BF7D-45DE-8A6F-1EF20A735BDD}">
      <dgm:prSet/>
      <dgm:spPr/>
      <dgm:t>
        <a:bodyPr/>
        <a:lstStyle/>
        <a:p>
          <a:endParaRPr lang="ru-RU"/>
        </a:p>
      </dgm:t>
    </dgm:pt>
    <dgm:pt modelId="{CE974117-08EC-462A-A65E-4DBAA2CBC703}">
      <dgm:prSet phldrT="[Текст]" custT="1"/>
      <dgm:spPr>
        <a:xfrm>
          <a:off x="1206512" y="3416602"/>
          <a:ext cx="1744972" cy="11080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A5A5A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r>
            <a:rPr lang="ru-RU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игра построена по цепочке: разгадав одно задание, участники получают следующее, и так до тех пор, пока не пройдут весь маршрут</a:t>
          </a:r>
        </a:p>
      </dgm:t>
    </dgm:pt>
    <dgm:pt modelId="{534CB158-786B-4F5C-9219-CCF677736AFD}" type="parTrans" cxnId="{555B8BA0-EB1E-44C3-8B3C-DA14358D4A84}">
      <dgm:prSet/>
      <dgm:spPr>
        <a:xfrm>
          <a:off x="1467715" y="2442160"/>
          <a:ext cx="417397" cy="7902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8597"/>
              </a:lnTo>
              <a:lnTo>
                <a:pt x="417397" y="628597"/>
              </a:lnTo>
              <a:lnTo>
                <a:pt x="417397" y="790250"/>
              </a:lnTo>
            </a:path>
          </a:pathLst>
        </a:custGeom>
        <a:noFill/>
        <a:ln w="12700" cap="flat" cmpd="sng" algn="ctr">
          <a:solidFill>
            <a:srgbClr val="A5A5A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gm:spPr>
      <dgm:t>
        <a:bodyPr/>
        <a:lstStyle/>
        <a:p>
          <a:endParaRPr lang="ru-RU"/>
        </a:p>
      </dgm:t>
    </dgm:pt>
    <dgm:pt modelId="{8F3BEFE2-0A95-4155-BB30-4717FD504CAE}" type="sibTrans" cxnId="{555B8BA0-EB1E-44C3-8B3C-DA14358D4A84}">
      <dgm:prSet/>
      <dgm:spPr/>
      <dgm:t>
        <a:bodyPr/>
        <a:lstStyle/>
        <a:p>
          <a:endParaRPr lang="ru-RU"/>
        </a:p>
      </dgm:t>
    </dgm:pt>
    <dgm:pt modelId="{FE6524F0-E9DB-4638-9900-67ABDA0FC17E}">
      <dgm:prSet phldrT="[Текст]" custT="1"/>
      <dgm:spPr>
        <a:xfrm>
          <a:off x="3242846" y="1802067"/>
          <a:ext cx="1744972" cy="11080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ED7D3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r>
            <a:rPr lang="ru-RU" sz="2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штурмовые</a:t>
          </a:r>
        </a:p>
      </dgm:t>
    </dgm:pt>
    <dgm:pt modelId="{8C45C9FD-7A48-42AB-8B6F-4802196D4BA0}" type="parTrans" cxnId="{F088F8B6-4284-45F7-84CF-CF162CB96C3A}">
      <dgm:prSet/>
      <dgm:spPr>
        <a:xfrm>
          <a:off x="3921447" y="1095897"/>
          <a:ext cx="96409" cy="521978"/>
        </a:xfrm>
        <a:custGeom>
          <a:avLst/>
          <a:gdLst/>
          <a:ahLst/>
          <a:cxnLst/>
          <a:rect l="0" t="0" r="0" b="0"/>
          <a:pathLst>
            <a:path>
              <a:moveTo>
                <a:pt x="96409" y="0"/>
              </a:moveTo>
              <a:lnTo>
                <a:pt x="96409" y="360326"/>
              </a:lnTo>
              <a:lnTo>
                <a:pt x="0" y="360326"/>
              </a:lnTo>
              <a:lnTo>
                <a:pt x="0" y="521978"/>
              </a:lnTo>
            </a:path>
          </a:pathLst>
        </a:custGeom>
        <a:noFill/>
        <a:ln w="12700" cap="flat" cmpd="sng" algn="ctr">
          <a:solidFill>
            <a:srgbClr val="ED7D3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gm:spPr>
      <dgm:t>
        <a:bodyPr/>
        <a:lstStyle/>
        <a:p>
          <a:endParaRPr lang="ru-RU"/>
        </a:p>
      </dgm:t>
    </dgm:pt>
    <dgm:pt modelId="{07295BFF-A921-4896-9140-2AF0F20D4DA7}" type="sibTrans" cxnId="{F088F8B6-4284-45F7-84CF-CF162CB96C3A}">
      <dgm:prSet/>
      <dgm:spPr/>
      <dgm:t>
        <a:bodyPr/>
        <a:lstStyle/>
        <a:p>
          <a:endParaRPr lang="ru-RU"/>
        </a:p>
      </dgm:t>
    </dgm:pt>
    <dgm:pt modelId="{5B179340-BD32-4FF2-B7FB-A3295D4FB181}">
      <dgm:prSet custT="1"/>
      <dgm:spPr>
        <a:xfrm>
          <a:off x="5911681" y="1733722"/>
          <a:ext cx="1744972" cy="11080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ED7D3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r>
            <a:rPr lang="ru-RU" sz="2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кольцевые</a:t>
          </a:r>
        </a:p>
      </dgm:t>
    </dgm:pt>
    <dgm:pt modelId="{3C29C635-0347-45AA-AF4B-E3DDECB12D9A}" type="parTrans" cxnId="{039B079C-7CE3-47F9-BAC8-C112B542CFC4}">
      <dgm:prSet/>
      <dgm:spPr>
        <a:xfrm>
          <a:off x="4017857" y="1095897"/>
          <a:ext cx="2572424" cy="453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981"/>
              </a:lnTo>
              <a:lnTo>
                <a:pt x="2572424" y="291981"/>
              </a:lnTo>
              <a:lnTo>
                <a:pt x="2572424" y="453633"/>
              </a:lnTo>
            </a:path>
          </a:pathLst>
        </a:custGeom>
        <a:noFill/>
        <a:ln w="12700" cap="flat" cmpd="sng" algn="ctr">
          <a:solidFill>
            <a:srgbClr val="ED7D3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gm:spPr>
      <dgm:t>
        <a:bodyPr/>
        <a:lstStyle/>
        <a:p>
          <a:endParaRPr lang="ru-RU"/>
        </a:p>
      </dgm:t>
    </dgm:pt>
    <dgm:pt modelId="{E20BB4E1-5659-4C2E-A5B6-6DA94CD036F7}" type="sibTrans" cxnId="{039B079C-7CE3-47F9-BAC8-C112B542CFC4}">
      <dgm:prSet/>
      <dgm:spPr/>
      <dgm:t>
        <a:bodyPr/>
        <a:lstStyle/>
        <a:p>
          <a:endParaRPr lang="ru-RU"/>
        </a:p>
      </dgm:t>
    </dgm:pt>
    <dgm:pt modelId="{6CA82D47-07AA-42DF-B7A8-691BA29E5AB7}">
      <dgm:prSet custT="1"/>
      <dgm:spPr>
        <a:xfrm>
          <a:off x="5472000" y="3416602"/>
          <a:ext cx="1744972" cy="11080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A5A5A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r>
            <a:rPr lang="ru-RU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представляют собой тот же "линейный" квест, но замкнутый в круг. Команды стартуют с разных точек, которые будут для них финишными.</a:t>
          </a:r>
        </a:p>
      </dgm:t>
    </dgm:pt>
    <dgm:pt modelId="{079A0B5E-4374-47AA-A912-A341F95F9483}" type="parTrans" cxnId="{0D6D5B8B-931A-470D-A33B-03B6F26B8C2B}">
      <dgm:prSet/>
      <dgm:spPr>
        <a:xfrm>
          <a:off x="6150601" y="2657588"/>
          <a:ext cx="439680" cy="574821"/>
        </a:xfrm>
        <a:custGeom>
          <a:avLst/>
          <a:gdLst/>
          <a:ahLst/>
          <a:cxnLst/>
          <a:rect l="0" t="0" r="0" b="0"/>
          <a:pathLst>
            <a:path>
              <a:moveTo>
                <a:pt x="439680" y="0"/>
              </a:moveTo>
              <a:lnTo>
                <a:pt x="439680" y="413169"/>
              </a:lnTo>
              <a:lnTo>
                <a:pt x="0" y="413169"/>
              </a:lnTo>
              <a:lnTo>
                <a:pt x="0" y="574821"/>
              </a:lnTo>
            </a:path>
          </a:pathLst>
        </a:custGeom>
        <a:noFill/>
        <a:ln w="12700" cap="flat" cmpd="sng" algn="ctr">
          <a:solidFill>
            <a:srgbClr val="A5A5A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gm:spPr>
      <dgm:t>
        <a:bodyPr/>
        <a:lstStyle/>
        <a:p>
          <a:endParaRPr lang="ru-RU"/>
        </a:p>
      </dgm:t>
    </dgm:pt>
    <dgm:pt modelId="{816E42AB-118B-41DD-B4CB-09DD8798F79B}" type="sibTrans" cxnId="{0D6D5B8B-931A-470D-A33B-03B6F26B8C2B}">
      <dgm:prSet/>
      <dgm:spPr/>
      <dgm:t>
        <a:bodyPr/>
        <a:lstStyle/>
        <a:p>
          <a:endParaRPr lang="ru-RU"/>
        </a:p>
      </dgm:t>
    </dgm:pt>
    <dgm:pt modelId="{FE99AC8B-B022-4AC2-A5FC-4480D53AC3D1}">
      <dgm:prSet custT="1"/>
      <dgm:spPr>
        <a:xfrm>
          <a:off x="3339256" y="3416602"/>
          <a:ext cx="1744972" cy="11080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A5A5A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r>
            <a:rPr lang="ru-RU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игроки получают основное задание и перечень точек с подсказками, но при этом самостоятельно выбирают пути решения задач</a:t>
          </a:r>
        </a:p>
      </dgm:t>
    </dgm:pt>
    <dgm:pt modelId="{11252DD1-A023-4D5C-909B-867A66A1607A}" type="parTrans" cxnId="{3FA79DB2-2DF8-47E2-BF4F-4A2B177BBC52}">
      <dgm:prSet/>
      <dgm:spPr>
        <a:xfrm>
          <a:off x="3921447" y="2725933"/>
          <a:ext cx="96409" cy="506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4824"/>
              </a:lnTo>
              <a:lnTo>
                <a:pt x="96409" y="344824"/>
              </a:lnTo>
              <a:lnTo>
                <a:pt x="96409" y="506476"/>
              </a:lnTo>
            </a:path>
          </a:pathLst>
        </a:custGeom>
        <a:noFill/>
        <a:ln w="12700" cap="flat" cmpd="sng" algn="ctr">
          <a:solidFill>
            <a:srgbClr val="A5A5A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gm:spPr>
      <dgm:t>
        <a:bodyPr/>
        <a:lstStyle/>
        <a:p>
          <a:endParaRPr lang="ru-RU"/>
        </a:p>
      </dgm:t>
    </dgm:pt>
    <dgm:pt modelId="{2CEEB1FD-AC04-4945-9CC7-60C9FFA07E78}" type="sibTrans" cxnId="{3FA79DB2-2DF8-47E2-BF4F-4A2B177BBC52}">
      <dgm:prSet/>
      <dgm:spPr/>
      <dgm:t>
        <a:bodyPr/>
        <a:lstStyle/>
        <a:p>
          <a:endParaRPr lang="ru-RU"/>
        </a:p>
      </dgm:t>
    </dgm:pt>
    <dgm:pt modelId="{EC0E1C33-56E9-4892-9C58-05F9188681A3}" type="pres">
      <dgm:prSet presAssocID="{A9EBDEA8-17D2-45FE-87C8-55D9C866D6F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5E8992B-D034-409C-A796-06D150BC7BC1}" type="pres">
      <dgm:prSet presAssocID="{02C4903F-9D23-4012-904A-8959EC16FA0B}" presName="hierRoot1" presStyleCnt="0"/>
      <dgm:spPr/>
    </dgm:pt>
    <dgm:pt modelId="{8A1A6351-BBF1-46AF-A9CF-76392315DE8E}" type="pres">
      <dgm:prSet presAssocID="{02C4903F-9D23-4012-904A-8959EC16FA0B}" presName="composite" presStyleCnt="0"/>
      <dgm:spPr/>
    </dgm:pt>
    <dgm:pt modelId="{88BD0952-A34B-4278-9647-89C96A7D125F}" type="pres">
      <dgm:prSet presAssocID="{02C4903F-9D23-4012-904A-8959EC16FA0B}" presName="background" presStyleLbl="node0" presStyleIdx="0" presStyleCnt="1"/>
      <dgm:spPr>
        <a:xfrm>
          <a:off x="3145370" y="-12159"/>
          <a:ext cx="1744972" cy="110805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5B9B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endParaRPr lang="ru-RU"/>
        </a:p>
      </dgm:t>
    </dgm:pt>
    <dgm:pt modelId="{39094D0F-4732-41CC-9002-17D76FBAB28D}" type="pres">
      <dgm:prSet presAssocID="{02C4903F-9D23-4012-904A-8959EC16FA0B}" presName="text" presStyleLbl="fgAcc0" presStyleIdx="0" presStyleCnt="1" custLinFactNeighborX="0" custLinFactNeighborY="-12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CF24B5-65F0-4DAE-B399-11636A5FDCDA}" type="pres">
      <dgm:prSet presAssocID="{02C4903F-9D23-4012-904A-8959EC16FA0B}" presName="hierChild2" presStyleCnt="0"/>
      <dgm:spPr/>
    </dgm:pt>
    <dgm:pt modelId="{30B7E076-245C-4438-BABA-B1DA5B4E076B}" type="pres">
      <dgm:prSet presAssocID="{CDF7A8EF-72ED-4E09-82AC-A55455439B87}" presName="Name10" presStyleLbl="parChTrans1D2" presStyleIdx="0" presStyleCnt="3"/>
      <dgm:spPr/>
      <dgm:t>
        <a:bodyPr/>
        <a:lstStyle/>
        <a:p>
          <a:endParaRPr lang="ru-RU"/>
        </a:p>
      </dgm:t>
    </dgm:pt>
    <dgm:pt modelId="{2DA39D85-5558-42AA-9793-BD9926000B5B}" type="pres">
      <dgm:prSet presAssocID="{0F6D6382-1FAF-45A1-9921-145D95E76B60}" presName="hierRoot2" presStyleCnt="0"/>
      <dgm:spPr/>
    </dgm:pt>
    <dgm:pt modelId="{B98197AA-F861-4856-A5F6-53AF3A04215E}" type="pres">
      <dgm:prSet presAssocID="{0F6D6382-1FAF-45A1-9921-145D95E76B60}" presName="composite2" presStyleCnt="0"/>
      <dgm:spPr/>
    </dgm:pt>
    <dgm:pt modelId="{46E02C00-1DB2-4CFA-9F52-2E3E6BFED481}" type="pres">
      <dgm:prSet presAssocID="{0F6D6382-1FAF-45A1-9921-145D95E76B60}" presName="background2" presStyleLbl="node2" presStyleIdx="0" presStyleCnt="3"/>
      <dgm:spPr>
        <a:xfrm>
          <a:off x="595229" y="1334102"/>
          <a:ext cx="1744972" cy="110805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ED7D3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endParaRPr lang="ru-RU"/>
        </a:p>
      </dgm:t>
    </dgm:pt>
    <dgm:pt modelId="{4D1092E2-04DC-4804-8D9B-8352CE10D98D}" type="pres">
      <dgm:prSet presAssocID="{0F6D6382-1FAF-45A1-9921-145D95E76B60}" presName="text2" presStyleLbl="fgAcc2" presStyleIdx="0" presStyleCnt="3" custLinFactNeighborX="-23920" custLinFactNeighborY="-255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9F04D36-5A8D-4310-9144-964A20680C5F}" type="pres">
      <dgm:prSet presAssocID="{0F6D6382-1FAF-45A1-9921-145D95E76B60}" presName="hierChild3" presStyleCnt="0"/>
      <dgm:spPr/>
    </dgm:pt>
    <dgm:pt modelId="{FFFEC13D-E3C6-4AC8-867D-CCAA0141EFBF}" type="pres">
      <dgm:prSet presAssocID="{534CB158-786B-4F5C-9219-CCF677736AFD}" presName="Name17" presStyleLbl="parChTrans1D3" presStyleIdx="0" presStyleCnt="3"/>
      <dgm:spPr/>
      <dgm:t>
        <a:bodyPr/>
        <a:lstStyle/>
        <a:p>
          <a:endParaRPr lang="ru-RU"/>
        </a:p>
      </dgm:t>
    </dgm:pt>
    <dgm:pt modelId="{AA46DE17-22E4-49F3-BCB6-DC258C313275}" type="pres">
      <dgm:prSet presAssocID="{CE974117-08EC-462A-A65E-4DBAA2CBC703}" presName="hierRoot3" presStyleCnt="0"/>
      <dgm:spPr/>
    </dgm:pt>
    <dgm:pt modelId="{B670435D-D14E-484E-B5B3-57D5942A8096}" type="pres">
      <dgm:prSet presAssocID="{CE974117-08EC-462A-A65E-4DBAA2CBC703}" presName="composite3" presStyleCnt="0"/>
      <dgm:spPr/>
    </dgm:pt>
    <dgm:pt modelId="{574CC6FE-5FC5-49CC-BA84-1D702292DA69}" type="pres">
      <dgm:prSet presAssocID="{CE974117-08EC-462A-A65E-4DBAA2CBC703}" presName="background3" presStyleLbl="node3" presStyleIdx="0" presStyleCnt="3"/>
      <dgm:spPr>
        <a:xfrm>
          <a:off x="1012626" y="3232410"/>
          <a:ext cx="1744972" cy="110805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A5A5A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A5A5A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A5A5A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endParaRPr lang="ru-RU"/>
        </a:p>
      </dgm:t>
    </dgm:pt>
    <dgm:pt modelId="{6980C190-C422-4B26-8A17-DB84230DA393}" type="pres">
      <dgm:prSet presAssocID="{CE974117-08EC-462A-A65E-4DBAA2CBC703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354585-2820-4FFD-85B9-FD9C46DC25C2}" type="pres">
      <dgm:prSet presAssocID="{CE974117-08EC-462A-A65E-4DBAA2CBC703}" presName="hierChild4" presStyleCnt="0"/>
      <dgm:spPr/>
    </dgm:pt>
    <dgm:pt modelId="{16AF78D2-F8C8-4BB3-9C7B-2B480550A7ED}" type="pres">
      <dgm:prSet presAssocID="{8C45C9FD-7A48-42AB-8B6F-4802196D4BA0}" presName="Name10" presStyleLbl="parChTrans1D2" presStyleIdx="1" presStyleCnt="3"/>
      <dgm:spPr/>
      <dgm:t>
        <a:bodyPr/>
        <a:lstStyle/>
        <a:p>
          <a:endParaRPr lang="ru-RU"/>
        </a:p>
      </dgm:t>
    </dgm:pt>
    <dgm:pt modelId="{706D81E4-DB1C-4DBB-8A2E-30D1CCBFF63F}" type="pres">
      <dgm:prSet presAssocID="{FE6524F0-E9DB-4638-9900-67ABDA0FC17E}" presName="hierRoot2" presStyleCnt="0"/>
      <dgm:spPr/>
    </dgm:pt>
    <dgm:pt modelId="{8462E00C-B176-4778-9A29-54B3C62D3FF6}" type="pres">
      <dgm:prSet presAssocID="{FE6524F0-E9DB-4638-9900-67ABDA0FC17E}" presName="composite2" presStyleCnt="0"/>
      <dgm:spPr/>
    </dgm:pt>
    <dgm:pt modelId="{53AD15AC-27A0-4C9F-A1CA-A9C5C4D9719E}" type="pres">
      <dgm:prSet presAssocID="{FE6524F0-E9DB-4638-9900-67ABDA0FC17E}" presName="background2" presStyleLbl="node2" presStyleIdx="1" presStyleCnt="3"/>
      <dgm:spPr>
        <a:xfrm>
          <a:off x="3048961" y="1617876"/>
          <a:ext cx="1744972" cy="110805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ED7D3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endParaRPr lang="ru-RU"/>
        </a:p>
      </dgm:t>
    </dgm:pt>
    <dgm:pt modelId="{C38F8E62-8BEF-4F00-9C6E-3224EB156B25}" type="pres">
      <dgm:prSet presAssocID="{FE6524F0-E9DB-4638-9900-67ABDA0FC17E}" presName="text2" presStyleLbl="fgAcc2" presStyleIdx="1" presStyleCnt="3" custLinFactNeighborX="-5525" custLinFactNeighborY="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9BE1D78-BBEE-40E5-A986-B02361127555}" type="pres">
      <dgm:prSet presAssocID="{FE6524F0-E9DB-4638-9900-67ABDA0FC17E}" presName="hierChild3" presStyleCnt="0"/>
      <dgm:spPr/>
    </dgm:pt>
    <dgm:pt modelId="{B58DB4B3-731C-4F9B-A196-F7A7A9B22696}" type="pres">
      <dgm:prSet presAssocID="{11252DD1-A023-4D5C-909B-867A66A1607A}" presName="Name17" presStyleLbl="parChTrans1D3" presStyleIdx="1" presStyleCnt="3"/>
      <dgm:spPr/>
      <dgm:t>
        <a:bodyPr/>
        <a:lstStyle/>
        <a:p>
          <a:endParaRPr lang="ru-RU"/>
        </a:p>
      </dgm:t>
    </dgm:pt>
    <dgm:pt modelId="{71820211-E78B-49F7-847E-3FCD881A3B20}" type="pres">
      <dgm:prSet presAssocID="{FE99AC8B-B022-4AC2-A5FC-4480D53AC3D1}" presName="hierRoot3" presStyleCnt="0"/>
      <dgm:spPr/>
    </dgm:pt>
    <dgm:pt modelId="{7A71D6F9-4CB6-4753-B8FD-995AEDC31BEB}" type="pres">
      <dgm:prSet presAssocID="{FE99AC8B-B022-4AC2-A5FC-4480D53AC3D1}" presName="composite3" presStyleCnt="0"/>
      <dgm:spPr/>
    </dgm:pt>
    <dgm:pt modelId="{88108BBB-399C-44BA-8F40-2BF30A16325C}" type="pres">
      <dgm:prSet presAssocID="{FE99AC8B-B022-4AC2-A5FC-4480D53AC3D1}" presName="background3" presStyleLbl="node3" presStyleIdx="1" presStyleCnt="3"/>
      <dgm:spPr>
        <a:xfrm>
          <a:off x="3145370" y="3232410"/>
          <a:ext cx="1744972" cy="110805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A5A5A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A5A5A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A5A5A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endParaRPr lang="ru-RU"/>
        </a:p>
      </dgm:t>
    </dgm:pt>
    <dgm:pt modelId="{350EBA00-372B-4E12-A238-3A55721399C4}" type="pres">
      <dgm:prSet presAssocID="{FE99AC8B-B022-4AC2-A5FC-4480D53AC3D1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8F89F1-6EA7-4172-B740-2C194ABD7A80}" type="pres">
      <dgm:prSet presAssocID="{FE99AC8B-B022-4AC2-A5FC-4480D53AC3D1}" presName="hierChild4" presStyleCnt="0"/>
      <dgm:spPr/>
    </dgm:pt>
    <dgm:pt modelId="{4D6A0410-9561-4662-BE1A-6F671DD02170}" type="pres">
      <dgm:prSet presAssocID="{3C29C635-0347-45AA-AF4B-E3DDECB12D9A}" presName="Name10" presStyleLbl="parChTrans1D2" presStyleIdx="2" presStyleCnt="3"/>
      <dgm:spPr/>
      <dgm:t>
        <a:bodyPr/>
        <a:lstStyle/>
        <a:p>
          <a:endParaRPr lang="ru-RU"/>
        </a:p>
      </dgm:t>
    </dgm:pt>
    <dgm:pt modelId="{644BFACA-EEF5-40C6-B292-2A63E84D462C}" type="pres">
      <dgm:prSet presAssocID="{5B179340-BD32-4FF2-B7FB-A3295D4FB181}" presName="hierRoot2" presStyleCnt="0"/>
      <dgm:spPr/>
    </dgm:pt>
    <dgm:pt modelId="{84B1FEFD-D198-453A-B91E-10C0E453E06B}" type="pres">
      <dgm:prSet presAssocID="{5B179340-BD32-4FF2-B7FB-A3295D4FB181}" presName="composite2" presStyleCnt="0"/>
      <dgm:spPr/>
    </dgm:pt>
    <dgm:pt modelId="{401159F1-AA1D-4615-A73F-9C909B55F8BE}" type="pres">
      <dgm:prSet presAssocID="{5B179340-BD32-4FF2-B7FB-A3295D4FB181}" presName="background2" presStyleLbl="node2" presStyleIdx="2" presStyleCnt="3"/>
      <dgm:spPr>
        <a:xfrm>
          <a:off x="5717795" y="1549531"/>
          <a:ext cx="1744972" cy="110805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ED7D3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endParaRPr lang="ru-RU"/>
        </a:p>
      </dgm:t>
    </dgm:pt>
    <dgm:pt modelId="{212F34E8-E565-4BEB-9767-5FBB13311C03}" type="pres">
      <dgm:prSet presAssocID="{5B179340-BD32-4FF2-B7FB-A3295D4FB181}" presName="text2" presStyleLbl="fgAcc2" presStyleIdx="2" presStyleCnt="3" custLinFactNeighborX="25197" custLinFactNeighborY="-60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7FA5F4-2A35-4E10-B38E-06156DD8E40A}" type="pres">
      <dgm:prSet presAssocID="{5B179340-BD32-4FF2-B7FB-A3295D4FB181}" presName="hierChild3" presStyleCnt="0"/>
      <dgm:spPr/>
    </dgm:pt>
    <dgm:pt modelId="{D3088162-CA58-4A10-BB1E-6651E6AC9ED3}" type="pres">
      <dgm:prSet presAssocID="{079A0B5E-4374-47AA-A912-A341F95F9483}" presName="Name17" presStyleLbl="parChTrans1D3" presStyleIdx="2" presStyleCnt="3"/>
      <dgm:spPr/>
      <dgm:t>
        <a:bodyPr/>
        <a:lstStyle/>
        <a:p>
          <a:endParaRPr lang="ru-RU"/>
        </a:p>
      </dgm:t>
    </dgm:pt>
    <dgm:pt modelId="{3389BB54-86E8-4476-A317-A02BE4CBCD18}" type="pres">
      <dgm:prSet presAssocID="{6CA82D47-07AA-42DF-B7A8-691BA29E5AB7}" presName="hierRoot3" presStyleCnt="0"/>
      <dgm:spPr/>
    </dgm:pt>
    <dgm:pt modelId="{DA895A92-EB77-4E22-8519-2B0365FDE138}" type="pres">
      <dgm:prSet presAssocID="{6CA82D47-07AA-42DF-B7A8-691BA29E5AB7}" presName="composite3" presStyleCnt="0"/>
      <dgm:spPr/>
    </dgm:pt>
    <dgm:pt modelId="{1B132558-4776-4836-83C7-DCADF9018A45}" type="pres">
      <dgm:prSet presAssocID="{6CA82D47-07AA-42DF-B7A8-691BA29E5AB7}" presName="background3" presStyleLbl="node3" presStyleIdx="2" presStyleCnt="3"/>
      <dgm:spPr>
        <a:xfrm>
          <a:off x="5278115" y="3232410"/>
          <a:ext cx="1744972" cy="110805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A5A5A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A5A5A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A5A5A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endParaRPr lang="ru-RU"/>
        </a:p>
      </dgm:t>
    </dgm:pt>
    <dgm:pt modelId="{279D93A3-7FD6-4FA3-B81E-C7A5704FB6AC}" type="pres">
      <dgm:prSet presAssocID="{6CA82D47-07AA-42DF-B7A8-691BA29E5AB7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3B15FE1-D6AD-4C60-8183-F634A00BCAD9}" type="pres">
      <dgm:prSet presAssocID="{6CA82D47-07AA-42DF-B7A8-691BA29E5AB7}" presName="hierChild4" presStyleCnt="0"/>
      <dgm:spPr/>
    </dgm:pt>
  </dgm:ptLst>
  <dgm:cxnLst>
    <dgm:cxn modelId="{961C18C3-D30B-4494-962A-247ADE0415ED}" type="presOf" srcId="{6CA82D47-07AA-42DF-B7A8-691BA29E5AB7}" destId="{279D93A3-7FD6-4FA3-B81E-C7A5704FB6AC}" srcOrd="0" destOrd="0" presId="urn:microsoft.com/office/officeart/2005/8/layout/hierarchy1"/>
    <dgm:cxn modelId="{FA61C2A3-C4B0-46AB-8E1E-475E3547BFB5}" srcId="{A9EBDEA8-17D2-45FE-87C8-55D9C866D6F7}" destId="{02C4903F-9D23-4012-904A-8959EC16FA0B}" srcOrd="0" destOrd="0" parTransId="{C332938A-B09B-4504-BBEF-B0BA570535E5}" sibTransId="{9F6F94A8-CCD8-4E48-95A5-0EB6588314F9}"/>
    <dgm:cxn modelId="{3FA79DB2-2DF8-47E2-BF4F-4A2B177BBC52}" srcId="{FE6524F0-E9DB-4638-9900-67ABDA0FC17E}" destId="{FE99AC8B-B022-4AC2-A5FC-4480D53AC3D1}" srcOrd="0" destOrd="0" parTransId="{11252DD1-A023-4D5C-909B-867A66A1607A}" sibTransId="{2CEEB1FD-AC04-4945-9CC7-60C9FFA07E78}"/>
    <dgm:cxn modelId="{5E5DF92B-1A35-4AB8-9DB5-23EF973FDC69}" type="presOf" srcId="{3C29C635-0347-45AA-AF4B-E3DDECB12D9A}" destId="{4D6A0410-9561-4662-BE1A-6F671DD02170}" srcOrd="0" destOrd="0" presId="urn:microsoft.com/office/officeart/2005/8/layout/hierarchy1"/>
    <dgm:cxn modelId="{7B365C2F-4A4B-4CB5-B65C-38289C083D8E}" type="presOf" srcId="{8C45C9FD-7A48-42AB-8B6F-4802196D4BA0}" destId="{16AF78D2-F8C8-4BB3-9C7B-2B480550A7ED}" srcOrd="0" destOrd="0" presId="urn:microsoft.com/office/officeart/2005/8/layout/hierarchy1"/>
    <dgm:cxn modelId="{8CD14C89-0D56-4942-B259-625EC8B6F99D}" type="presOf" srcId="{A9EBDEA8-17D2-45FE-87C8-55D9C866D6F7}" destId="{EC0E1C33-56E9-4892-9C58-05F9188681A3}" srcOrd="0" destOrd="0" presId="urn:microsoft.com/office/officeart/2005/8/layout/hierarchy1"/>
    <dgm:cxn modelId="{0D6D5B8B-931A-470D-A33B-03B6F26B8C2B}" srcId="{5B179340-BD32-4FF2-B7FB-A3295D4FB181}" destId="{6CA82D47-07AA-42DF-B7A8-691BA29E5AB7}" srcOrd="0" destOrd="0" parTransId="{079A0B5E-4374-47AA-A912-A341F95F9483}" sibTransId="{816E42AB-118B-41DD-B4CB-09DD8798F79B}"/>
    <dgm:cxn modelId="{0036728D-B89E-4E16-8552-705217C0A5CF}" type="presOf" srcId="{534CB158-786B-4F5C-9219-CCF677736AFD}" destId="{FFFEC13D-E3C6-4AC8-867D-CCAA0141EFBF}" srcOrd="0" destOrd="0" presId="urn:microsoft.com/office/officeart/2005/8/layout/hierarchy1"/>
    <dgm:cxn modelId="{AA3148CB-F66B-4B2E-A5E0-EA4F81A8B30B}" type="presOf" srcId="{CE974117-08EC-462A-A65E-4DBAA2CBC703}" destId="{6980C190-C422-4B26-8A17-DB84230DA393}" srcOrd="0" destOrd="0" presId="urn:microsoft.com/office/officeart/2005/8/layout/hierarchy1"/>
    <dgm:cxn modelId="{039B079C-7CE3-47F9-BAC8-C112B542CFC4}" srcId="{02C4903F-9D23-4012-904A-8959EC16FA0B}" destId="{5B179340-BD32-4FF2-B7FB-A3295D4FB181}" srcOrd="2" destOrd="0" parTransId="{3C29C635-0347-45AA-AF4B-E3DDECB12D9A}" sibTransId="{E20BB4E1-5659-4C2E-A5B6-6DA94CD036F7}"/>
    <dgm:cxn modelId="{6B674EB3-A11A-4DD5-B5A7-EE1B56988E82}" type="presOf" srcId="{11252DD1-A023-4D5C-909B-867A66A1607A}" destId="{B58DB4B3-731C-4F9B-A196-F7A7A9B22696}" srcOrd="0" destOrd="0" presId="urn:microsoft.com/office/officeart/2005/8/layout/hierarchy1"/>
    <dgm:cxn modelId="{F088F8B6-4284-45F7-84CF-CF162CB96C3A}" srcId="{02C4903F-9D23-4012-904A-8959EC16FA0B}" destId="{FE6524F0-E9DB-4638-9900-67ABDA0FC17E}" srcOrd="1" destOrd="0" parTransId="{8C45C9FD-7A48-42AB-8B6F-4802196D4BA0}" sibTransId="{07295BFF-A921-4896-9140-2AF0F20D4DA7}"/>
    <dgm:cxn modelId="{5C2D3872-2D6E-425E-AE74-CD5A19501839}" type="presOf" srcId="{FE6524F0-E9DB-4638-9900-67ABDA0FC17E}" destId="{C38F8E62-8BEF-4F00-9C6E-3224EB156B25}" srcOrd="0" destOrd="0" presId="urn:microsoft.com/office/officeart/2005/8/layout/hierarchy1"/>
    <dgm:cxn modelId="{6A7A48A5-3EC4-4AC0-8A1C-22C6745901CB}" type="presOf" srcId="{02C4903F-9D23-4012-904A-8959EC16FA0B}" destId="{39094D0F-4732-41CC-9002-17D76FBAB28D}" srcOrd="0" destOrd="0" presId="urn:microsoft.com/office/officeart/2005/8/layout/hierarchy1"/>
    <dgm:cxn modelId="{A5B57872-CF2C-498E-BA15-A64916B51D5E}" type="presOf" srcId="{FE99AC8B-B022-4AC2-A5FC-4480D53AC3D1}" destId="{350EBA00-372B-4E12-A238-3A55721399C4}" srcOrd="0" destOrd="0" presId="urn:microsoft.com/office/officeart/2005/8/layout/hierarchy1"/>
    <dgm:cxn modelId="{555B8BA0-EB1E-44C3-8B3C-DA14358D4A84}" srcId="{0F6D6382-1FAF-45A1-9921-145D95E76B60}" destId="{CE974117-08EC-462A-A65E-4DBAA2CBC703}" srcOrd="0" destOrd="0" parTransId="{534CB158-786B-4F5C-9219-CCF677736AFD}" sibTransId="{8F3BEFE2-0A95-4155-BB30-4717FD504CAE}"/>
    <dgm:cxn modelId="{5DE8C386-BF7D-45DE-8A6F-1EF20A735BDD}" srcId="{02C4903F-9D23-4012-904A-8959EC16FA0B}" destId="{0F6D6382-1FAF-45A1-9921-145D95E76B60}" srcOrd="0" destOrd="0" parTransId="{CDF7A8EF-72ED-4E09-82AC-A55455439B87}" sibTransId="{89AE1410-0DD3-478F-9FE3-6470F1E322EC}"/>
    <dgm:cxn modelId="{F1E78E97-4CF7-45E2-974B-A3E8AD098D1E}" type="presOf" srcId="{079A0B5E-4374-47AA-A912-A341F95F9483}" destId="{D3088162-CA58-4A10-BB1E-6651E6AC9ED3}" srcOrd="0" destOrd="0" presId="urn:microsoft.com/office/officeart/2005/8/layout/hierarchy1"/>
    <dgm:cxn modelId="{93438F5D-CE16-4C7A-A086-408125260D1D}" type="presOf" srcId="{5B179340-BD32-4FF2-B7FB-A3295D4FB181}" destId="{212F34E8-E565-4BEB-9767-5FBB13311C03}" srcOrd="0" destOrd="0" presId="urn:microsoft.com/office/officeart/2005/8/layout/hierarchy1"/>
    <dgm:cxn modelId="{60102C97-CB34-4CFE-A7E8-88F1D1515702}" type="presOf" srcId="{0F6D6382-1FAF-45A1-9921-145D95E76B60}" destId="{4D1092E2-04DC-4804-8D9B-8352CE10D98D}" srcOrd="0" destOrd="0" presId="urn:microsoft.com/office/officeart/2005/8/layout/hierarchy1"/>
    <dgm:cxn modelId="{A34A670F-3ACA-4D4E-8549-20E994E3AF08}" type="presOf" srcId="{CDF7A8EF-72ED-4E09-82AC-A55455439B87}" destId="{30B7E076-245C-4438-BABA-B1DA5B4E076B}" srcOrd="0" destOrd="0" presId="urn:microsoft.com/office/officeart/2005/8/layout/hierarchy1"/>
    <dgm:cxn modelId="{FE26DD96-DC05-4181-A0BD-0FE44EAD2A18}" type="presParOf" srcId="{EC0E1C33-56E9-4892-9C58-05F9188681A3}" destId="{95E8992B-D034-409C-A796-06D150BC7BC1}" srcOrd="0" destOrd="0" presId="urn:microsoft.com/office/officeart/2005/8/layout/hierarchy1"/>
    <dgm:cxn modelId="{1A055201-CA18-4305-B547-EECAB3A5B3B6}" type="presParOf" srcId="{95E8992B-D034-409C-A796-06D150BC7BC1}" destId="{8A1A6351-BBF1-46AF-A9CF-76392315DE8E}" srcOrd="0" destOrd="0" presId="urn:microsoft.com/office/officeart/2005/8/layout/hierarchy1"/>
    <dgm:cxn modelId="{CEAD4EB3-5633-4515-AC1F-E8FC3A5F77E7}" type="presParOf" srcId="{8A1A6351-BBF1-46AF-A9CF-76392315DE8E}" destId="{88BD0952-A34B-4278-9647-89C96A7D125F}" srcOrd="0" destOrd="0" presId="urn:microsoft.com/office/officeart/2005/8/layout/hierarchy1"/>
    <dgm:cxn modelId="{33C313D2-9361-4D2B-8A2A-91ADBC6AEB2F}" type="presParOf" srcId="{8A1A6351-BBF1-46AF-A9CF-76392315DE8E}" destId="{39094D0F-4732-41CC-9002-17D76FBAB28D}" srcOrd="1" destOrd="0" presId="urn:microsoft.com/office/officeart/2005/8/layout/hierarchy1"/>
    <dgm:cxn modelId="{D228B0CF-0DF4-42D6-BF7E-C8AB5C204B6F}" type="presParOf" srcId="{95E8992B-D034-409C-A796-06D150BC7BC1}" destId="{75CF24B5-65F0-4DAE-B399-11636A5FDCDA}" srcOrd="1" destOrd="0" presId="urn:microsoft.com/office/officeart/2005/8/layout/hierarchy1"/>
    <dgm:cxn modelId="{CE55D4A1-7F02-4FBC-B1E6-0D546335E142}" type="presParOf" srcId="{75CF24B5-65F0-4DAE-B399-11636A5FDCDA}" destId="{30B7E076-245C-4438-BABA-B1DA5B4E076B}" srcOrd="0" destOrd="0" presId="urn:microsoft.com/office/officeart/2005/8/layout/hierarchy1"/>
    <dgm:cxn modelId="{AA8E4B49-878C-4988-8731-3610B627F8F5}" type="presParOf" srcId="{75CF24B5-65F0-4DAE-B399-11636A5FDCDA}" destId="{2DA39D85-5558-42AA-9793-BD9926000B5B}" srcOrd="1" destOrd="0" presId="urn:microsoft.com/office/officeart/2005/8/layout/hierarchy1"/>
    <dgm:cxn modelId="{C092220F-E7C9-4A82-8CEF-2FA31FA318C0}" type="presParOf" srcId="{2DA39D85-5558-42AA-9793-BD9926000B5B}" destId="{B98197AA-F861-4856-A5F6-53AF3A04215E}" srcOrd="0" destOrd="0" presId="urn:microsoft.com/office/officeart/2005/8/layout/hierarchy1"/>
    <dgm:cxn modelId="{8F63FAC7-3D11-42CF-B5B4-F7EB9EBFF19B}" type="presParOf" srcId="{B98197AA-F861-4856-A5F6-53AF3A04215E}" destId="{46E02C00-1DB2-4CFA-9F52-2E3E6BFED481}" srcOrd="0" destOrd="0" presId="urn:microsoft.com/office/officeart/2005/8/layout/hierarchy1"/>
    <dgm:cxn modelId="{A05BCD4A-1584-415E-9CD1-E12AC4CCF796}" type="presParOf" srcId="{B98197AA-F861-4856-A5F6-53AF3A04215E}" destId="{4D1092E2-04DC-4804-8D9B-8352CE10D98D}" srcOrd="1" destOrd="0" presId="urn:microsoft.com/office/officeart/2005/8/layout/hierarchy1"/>
    <dgm:cxn modelId="{A16C32DF-6F92-4AE2-B702-49A54417A623}" type="presParOf" srcId="{2DA39D85-5558-42AA-9793-BD9926000B5B}" destId="{89F04D36-5A8D-4310-9144-964A20680C5F}" srcOrd="1" destOrd="0" presId="urn:microsoft.com/office/officeart/2005/8/layout/hierarchy1"/>
    <dgm:cxn modelId="{02B4F656-A367-4917-8417-E915F7528D7B}" type="presParOf" srcId="{89F04D36-5A8D-4310-9144-964A20680C5F}" destId="{FFFEC13D-E3C6-4AC8-867D-CCAA0141EFBF}" srcOrd="0" destOrd="0" presId="urn:microsoft.com/office/officeart/2005/8/layout/hierarchy1"/>
    <dgm:cxn modelId="{EFDE467F-517F-4AD3-A62F-454E7EEA7EBF}" type="presParOf" srcId="{89F04D36-5A8D-4310-9144-964A20680C5F}" destId="{AA46DE17-22E4-49F3-BCB6-DC258C313275}" srcOrd="1" destOrd="0" presId="urn:microsoft.com/office/officeart/2005/8/layout/hierarchy1"/>
    <dgm:cxn modelId="{F66048F0-CDD8-42F7-90AC-8C309D2E6E89}" type="presParOf" srcId="{AA46DE17-22E4-49F3-BCB6-DC258C313275}" destId="{B670435D-D14E-484E-B5B3-57D5942A8096}" srcOrd="0" destOrd="0" presId="urn:microsoft.com/office/officeart/2005/8/layout/hierarchy1"/>
    <dgm:cxn modelId="{D1B6E796-1E5B-4333-B609-077B00EE6AF1}" type="presParOf" srcId="{B670435D-D14E-484E-B5B3-57D5942A8096}" destId="{574CC6FE-5FC5-49CC-BA84-1D702292DA69}" srcOrd="0" destOrd="0" presId="urn:microsoft.com/office/officeart/2005/8/layout/hierarchy1"/>
    <dgm:cxn modelId="{9641EC1A-956A-4319-B379-076C4B7798C6}" type="presParOf" srcId="{B670435D-D14E-484E-B5B3-57D5942A8096}" destId="{6980C190-C422-4B26-8A17-DB84230DA393}" srcOrd="1" destOrd="0" presId="urn:microsoft.com/office/officeart/2005/8/layout/hierarchy1"/>
    <dgm:cxn modelId="{36CF33C7-D781-449C-9F69-001249190AA6}" type="presParOf" srcId="{AA46DE17-22E4-49F3-BCB6-DC258C313275}" destId="{62354585-2820-4FFD-85B9-FD9C46DC25C2}" srcOrd="1" destOrd="0" presId="urn:microsoft.com/office/officeart/2005/8/layout/hierarchy1"/>
    <dgm:cxn modelId="{C3AB678D-E26F-4B85-8711-5E60349B3B7B}" type="presParOf" srcId="{75CF24B5-65F0-4DAE-B399-11636A5FDCDA}" destId="{16AF78D2-F8C8-4BB3-9C7B-2B480550A7ED}" srcOrd="2" destOrd="0" presId="urn:microsoft.com/office/officeart/2005/8/layout/hierarchy1"/>
    <dgm:cxn modelId="{B0477EFE-A44A-4DDD-AEF7-072947F207AC}" type="presParOf" srcId="{75CF24B5-65F0-4DAE-B399-11636A5FDCDA}" destId="{706D81E4-DB1C-4DBB-8A2E-30D1CCBFF63F}" srcOrd="3" destOrd="0" presId="urn:microsoft.com/office/officeart/2005/8/layout/hierarchy1"/>
    <dgm:cxn modelId="{33953B17-5B9A-4C07-B588-E0BA39A4CFE9}" type="presParOf" srcId="{706D81E4-DB1C-4DBB-8A2E-30D1CCBFF63F}" destId="{8462E00C-B176-4778-9A29-54B3C62D3FF6}" srcOrd="0" destOrd="0" presId="urn:microsoft.com/office/officeart/2005/8/layout/hierarchy1"/>
    <dgm:cxn modelId="{F3C9F4CE-79D4-4CC2-AA1D-347D4C304C92}" type="presParOf" srcId="{8462E00C-B176-4778-9A29-54B3C62D3FF6}" destId="{53AD15AC-27A0-4C9F-A1CA-A9C5C4D9719E}" srcOrd="0" destOrd="0" presId="urn:microsoft.com/office/officeart/2005/8/layout/hierarchy1"/>
    <dgm:cxn modelId="{0A2E5A59-E0E7-48D2-8848-D67602F0C631}" type="presParOf" srcId="{8462E00C-B176-4778-9A29-54B3C62D3FF6}" destId="{C38F8E62-8BEF-4F00-9C6E-3224EB156B25}" srcOrd="1" destOrd="0" presId="urn:microsoft.com/office/officeart/2005/8/layout/hierarchy1"/>
    <dgm:cxn modelId="{4E141CEE-183F-43F5-BD4E-2B9A1FE3D8E5}" type="presParOf" srcId="{706D81E4-DB1C-4DBB-8A2E-30D1CCBFF63F}" destId="{49BE1D78-BBEE-40E5-A986-B02361127555}" srcOrd="1" destOrd="0" presId="urn:microsoft.com/office/officeart/2005/8/layout/hierarchy1"/>
    <dgm:cxn modelId="{770B5D72-E107-402D-8E3A-5A85C571E1D6}" type="presParOf" srcId="{49BE1D78-BBEE-40E5-A986-B02361127555}" destId="{B58DB4B3-731C-4F9B-A196-F7A7A9B22696}" srcOrd="0" destOrd="0" presId="urn:microsoft.com/office/officeart/2005/8/layout/hierarchy1"/>
    <dgm:cxn modelId="{7157EB71-7976-4DC8-A3AB-2897EDEF1092}" type="presParOf" srcId="{49BE1D78-BBEE-40E5-A986-B02361127555}" destId="{71820211-E78B-49F7-847E-3FCD881A3B20}" srcOrd="1" destOrd="0" presId="urn:microsoft.com/office/officeart/2005/8/layout/hierarchy1"/>
    <dgm:cxn modelId="{5A812119-81BC-4489-A79A-C04BECB59BF9}" type="presParOf" srcId="{71820211-E78B-49F7-847E-3FCD881A3B20}" destId="{7A71D6F9-4CB6-4753-B8FD-995AEDC31BEB}" srcOrd="0" destOrd="0" presId="urn:microsoft.com/office/officeart/2005/8/layout/hierarchy1"/>
    <dgm:cxn modelId="{A5C4A9E1-FBDD-4AD3-BFC7-EC64D7634CF0}" type="presParOf" srcId="{7A71D6F9-4CB6-4753-B8FD-995AEDC31BEB}" destId="{88108BBB-399C-44BA-8F40-2BF30A16325C}" srcOrd="0" destOrd="0" presId="urn:microsoft.com/office/officeart/2005/8/layout/hierarchy1"/>
    <dgm:cxn modelId="{8D96F567-A9F2-4FC3-B197-1563CE9E41FB}" type="presParOf" srcId="{7A71D6F9-4CB6-4753-B8FD-995AEDC31BEB}" destId="{350EBA00-372B-4E12-A238-3A55721399C4}" srcOrd="1" destOrd="0" presId="urn:microsoft.com/office/officeart/2005/8/layout/hierarchy1"/>
    <dgm:cxn modelId="{8B53381B-D5C7-42D0-BC9D-7821DD037C9D}" type="presParOf" srcId="{71820211-E78B-49F7-847E-3FCD881A3B20}" destId="{F78F89F1-6EA7-4172-B740-2C194ABD7A80}" srcOrd="1" destOrd="0" presId="urn:microsoft.com/office/officeart/2005/8/layout/hierarchy1"/>
    <dgm:cxn modelId="{476CEB99-0546-4EDA-9022-E133AE6FE32F}" type="presParOf" srcId="{75CF24B5-65F0-4DAE-B399-11636A5FDCDA}" destId="{4D6A0410-9561-4662-BE1A-6F671DD02170}" srcOrd="4" destOrd="0" presId="urn:microsoft.com/office/officeart/2005/8/layout/hierarchy1"/>
    <dgm:cxn modelId="{60832ED0-3412-432B-A32C-03B4A0C06BBF}" type="presParOf" srcId="{75CF24B5-65F0-4DAE-B399-11636A5FDCDA}" destId="{644BFACA-EEF5-40C6-B292-2A63E84D462C}" srcOrd="5" destOrd="0" presId="urn:microsoft.com/office/officeart/2005/8/layout/hierarchy1"/>
    <dgm:cxn modelId="{7561EE86-062C-48CB-93EA-2ABAA23CF020}" type="presParOf" srcId="{644BFACA-EEF5-40C6-B292-2A63E84D462C}" destId="{84B1FEFD-D198-453A-B91E-10C0E453E06B}" srcOrd="0" destOrd="0" presId="urn:microsoft.com/office/officeart/2005/8/layout/hierarchy1"/>
    <dgm:cxn modelId="{363F6EC0-914E-490B-ADA1-052BD414C528}" type="presParOf" srcId="{84B1FEFD-D198-453A-B91E-10C0E453E06B}" destId="{401159F1-AA1D-4615-A73F-9C909B55F8BE}" srcOrd="0" destOrd="0" presId="urn:microsoft.com/office/officeart/2005/8/layout/hierarchy1"/>
    <dgm:cxn modelId="{08A2BBA1-6985-46D4-836F-3F6CE073B3DD}" type="presParOf" srcId="{84B1FEFD-D198-453A-B91E-10C0E453E06B}" destId="{212F34E8-E565-4BEB-9767-5FBB13311C03}" srcOrd="1" destOrd="0" presId="urn:microsoft.com/office/officeart/2005/8/layout/hierarchy1"/>
    <dgm:cxn modelId="{0D37A53E-5D9C-41D9-B7BC-0708299558E7}" type="presParOf" srcId="{644BFACA-EEF5-40C6-B292-2A63E84D462C}" destId="{DD7FA5F4-2A35-4E10-B38E-06156DD8E40A}" srcOrd="1" destOrd="0" presId="urn:microsoft.com/office/officeart/2005/8/layout/hierarchy1"/>
    <dgm:cxn modelId="{B92ABCBF-BC00-4CBB-951F-E3B08F0CB3FA}" type="presParOf" srcId="{DD7FA5F4-2A35-4E10-B38E-06156DD8E40A}" destId="{D3088162-CA58-4A10-BB1E-6651E6AC9ED3}" srcOrd="0" destOrd="0" presId="urn:microsoft.com/office/officeart/2005/8/layout/hierarchy1"/>
    <dgm:cxn modelId="{A896406A-0EA3-45FD-A0DD-3921503451F4}" type="presParOf" srcId="{DD7FA5F4-2A35-4E10-B38E-06156DD8E40A}" destId="{3389BB54-86E8-4476-A317-A02BE4CBCD18}" srcOrd="1" destOrd="0" presId="urn:microsoft.com/office/officeart/2005/8/layout/hierarchy1"/>
    <dgm:cxn modelId="{559BCB80-258D-4864-8C95-E90E99D54ACB}" type="presParOf" srcId="{3389BB54-86E8-4476-A317-A02BE4CBCD18}" destId="{DA895A92-EB77-4E22-8519-2B0365FDE138}" srcOrd="0" destOrd="0" presId="urn:microsoft.com/office/officeart/2005/8/layout/hierarchy1"/>
    <dgm:cxn modelId="{D6B17E31-35B4-4441-96BF-518051177725}" type="presParOf" srcId="{DA895A92-EB77-4E22-8519-2B0365FDE138}" destId="{1B132558-4776-4836-83C7-DCADF9018A45}" srcOrd="0" destOrd="0" presId="urn:microsoft.com/office/officeart/2005/8/layout/hierarchy1"/>
    <dgm:cxn modelId="{A7149108-9C22-4C8D-A2D0-20D586043FDA}" type="presParOf" srcId="{DA895A92-EB77-4E22-8519-2B0365FDE138}" destId="{279D93A3-7FD6-4FA3-B81E-C7A5704FB6AC}" srcOrd="1" destOrd="0" presId="urn:microsoft.com/office/officeart/2005/8/layout/hierarchy1"/>
    <dgm:cxn modelId="{C217C252-A8E9-4191-8209-BF4580BB0096}" type="presParOf" srcId="{3389BB54-86E8-4476-A317-A02BE4CBCD18}" destId="{43B15FE1-D6AD-4C60-8183-F634A00BCAD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AAEABBD-F689-46B1-A5EA-052D5CB6804E}" type="doc">
      <dgm:prSet loTypeId="urn:microsoft.com/office/officeart/2005/8/layout/vList5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FB1169E-5684-4130-A3DD-0CB0D69F3BFA}">
      <dgm:prSet phldrT="[Текст]" custT="1"/>
      <dgm:spPr>
        <a:xfrm>
          <a:off x="0" y="2209"/>
          <a:ext cx="2962656" cy="1458562"/>
        </a:xfrm>
        <a:prstGeom prst="roundRect">
          <a:avLst/>
        </a:prstGeom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ru-RU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Times New Roman" panose="02020603050405020304" pitchFamily="18" charset="0"/>
            </a:rPr>
            <a:t>Пролог</a:t>
          </a:r>
          <a:endParaRPr lang="ru-RU" sz="3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Times New Roman" panose="02020603050405020304" pitchFamily="18" charset="0"/>
          </a:endParaRPr>
        </a:p>
      </dgm:t>
    </dgm:pt>
    <dgm:pt modelId="{C904B1EE-BC9E-4477-9B5B-B3B934D2003B}" type="parTrans" cxnId="{6813D1EB-0A5C-4574-9956-D226A0C2FBCE}">
      <dgm:prSet/>
      <dgm:spPr/>
      <dgm:t>
        <a:bodyPr/>
        <a:lstStyle/>
        <a:p>
          <a:endParaRPr lang="ru-RU"/>
        </a:p>
      </dgm:t>
    </dgm:pt>
    <dgm:pt modelId="{0D9BD706-09A8-4EA8-96FF-2FA62EF40773}" type="sibTrans" cxnId="{6813D1EB-0A5C-4574-9956-D226A0C2FBCE}">
      <dgm:prSet/>
      <dgm:spPr/>
      <dgm:t>
        <a:bodyPr/>
        <a:lstStyle/>
        <a:p>
          <a:endParaRPr lang="ru-RU"/>
        </a:p>
      </dgm:t>
    </dgm:pt>
    <dgm:pt modelId="{5E847139-F44D-4CF3-8431-A713A100715C}">
      <dgm:prSet phldrT="[Текст]" custT="1"/>
      <dgm:spPr>
        <a:xfrm rot="5400000">
          <a:off x="5012703" y="-1901980"/>
          <a:ext cx="1166849" cy="5266944"/>
        </a:xfrm>
        <a:prstGeom prst="round2SameRect">
          <a:avLst/>
        </a:prstGeom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r>
            <a: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Times New Roman" panose="02020603050405020304" pitchFamily="18" charset="0"/>
            </a:rPr>
            <a:t>сюжет</a:t>
          </a:r>
          <a:endParaRPr lang="ru-RU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Times New Roman" panose="02020603050405020304" pitchFamily="18" charset="0"/>
          </a:endParaRPr>
        </a:p>
      </dgm:t>
    </dgm:pt>
    <dgm:pt modelId="{D9CDD372-9BD1-4C89-93BD-7477E24F800E}" type="parTrans" cxnId="{6769DEDD-FC1C-4261-AFCF-9DFD56ED011F}">
      <dgm:prSet/>
      <dgm:spPr/>
      <dgm:t>
        <a:bodyPr/>
        <a:lstStyle/>
        <a:p>
          <a:endParaRPr lang="ru-RU"/>
        </a:p>
      </dgm:t>
    </dgm:pt>
    <dgm:pt modelId="{B2BB0A40-7272-47F4-A83D-99F273004370}" type="sibTrans" cxnId="{6769DEDD-FC1C-4261-AFCF-9DFD56ED011F}">
      <dgm:prSet/>
      <dgm:spPr/>
      <dgm:t>
        <a:bodyPr/>
        <a:lstStyle/>
        <a:p>
          <a:endParaRPr lang="ru-RU"/>
        </a:p>
      </dgm:t>
    </dgm:pt>
    <dgm:pt modelId="{8F849DF3-B7D9-4B56-8961-AB61343430E1}">
      <dgm:prSet phldrT="[Текст]" custT="1"/>
      <dgm:spPr>
        <a:xfrm rot="5400000">
          <a:off x="5012703" y="-1901980"/>
          <a:ext cx="1166849" cy="5266944"/>
        </a:xfrm>
        <a:prstGeom prst="round2SameRect">
          <a:avLst/>
        </a:prstGeom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r>
            <a: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Times New Roman" panose="02020603050405020304" pitchFamily="18" charset="0"/>
            </a:rPr>
            <a:t>роли</a:t>
          </a:r>
          <a:endParaRPr lang="ru-RU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Times New Roman" panose="02020603050405020304" pitchFamily="18" charset="0"/>
          </a:endParaRPr>
        </a:p>
      </dgm:t>
    </dgm:pt>
    <dgm:pt modelId="{47EAA120-CB67-4EBF-A032-0031DA88B3BF}" type="parTrans" cxnId="{DCE8A694-52BE-4A0F-8329-99E9B8EA71FB}">
      <dgm:prSet/>
      <dgm:spPr/>
      <dgm:t>
        <a:bodyPr/>
        <a:lstStyle/>
        <a:p>
          <a:endParaRPr lang="ru-RU"/>
        </a:p>
      </dgm:t>
    </dgm:pt>
    <dgm:pt modelId="{33C3397F-8886-420E-8BAE-7D3DDFC2FCF9}" type="sibTrans" cxnId="{DCE8A694-52BE-4A0F-8329-99E9B8EA71FB}">
      <dgm:prSet/>
      <dgm:spPr/>
      <dgm:t>
        <a:bodyPr/>
        <a:lstStyle/>
        <a:p>
          <a:endParaRPr lang="ru-RU"/>
        </a:p>
      </dgm:t>
    </dgm:pt>
    <dgm:pt modelId="{659C2FEE-E36F-40C4-A053-52BDC50D8F65}">
      <dgm:prSet phldrT="[Текст]" custT="1"/>
      <dgm:spPr>
        <a:xfrm>
          <a:off x="0" y="1533700"/>
          <a:ext cx="2962656" cy="1458562"/>
        </a:xfrm>
        <a:prstGeom prst="roundRect">
          <a:avLst/>
        </a:prstGeom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Times New Roman" panose="02020603050405020304" pitchFamily="18" charset="0"/>
            </a:rPr>
            <a:t>Экспозиция</a:t>
          </a:r>
          <a:endParaRPr lang="ru-RU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Times New Roman" panose="02020603050405020304" pitchFamily="18" charset="0"/>
          </a:endParaRPr>
        </a:p>
      </dgm:t>
    </dgm:pt>
    <dgm:pt modelId="{DFE044FE-9C05-436E-BB15-CB5AF4792A4F}" type="parTrans" cxnId="{22D682E0-0AE1-47FF-A531-4392EDF5A701}">
      <dgm:prSet/>
      <dgm:spPr/>
      <dgm:t>
        <a:bodyPr/>
        <a:lstStyle/>
        <a:p>
          <a:endParaRPr lang="ru-RU"/>
        </a:p>
      </dgm:t>
    </dgm:pt>
    <dgm:pt modelId="{9DE5F7C0-5861-4738-9CD6-0BA55A511EBC}" type="sibTrans" cxnId="{22D682E0-0AE1-47FF-A531-4392EDF5A701}">
      <dgm:prSet/>
      <dgm:spPr/>
      <dgm:t>
        <a:bodyPr/>
        <a:lstStyle/>
        <a:p>
          <a:endParaRPr lang="ru-RU"/>
        </a:p>
      </dgm:t>
    </dgm:pt>
    <dgm:pt modelId="{8CC3C813-5157-417F-AA61-DB6B6F81BD8E}">
      <dgm:prSet phldrT="[Текст]" custT="1"/>
      <dgm:spPr>
        <a:xfrm rot="5400000">
          <a:off x="5012703" y="-370490"/>
          <a:ext cx="1166849" cy="5266944"/>
        </a:xfrm>
        <a:prstGeom prst="round2SameRect">
          <a:avLst/>
        </a:prstGeom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r>
            <a: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Times New Roman" panose="02020603050405020304" pitchFamily="18" charset="0"/>
            </a:rPr>
            <a:t>бонусы</a:t>
          </a:r>
          <a:endParaRPr lang="ru-RU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Times New Roman" panose="02020603050405020304" pitchFamily="18" charset="0"/>
          </a:endParaRPr>
        </a:p>
      </dgm:t>
    </dgm:pt>
    <dgm:pt modelId="{1AC8496D-84C4-4F66-95AF-164B441E8A40}" type="parTrans" cxnId="{3A38561C-3F4C-4293-9F79-4C2B5F6FB1D0}">
      <dgm:prSet/>
      <dgm:spPr/>
      <dgm:t>
        <a:bodyPr/>
        <a:lstStyle/>
        <a:p>
          <a:endParaRPr lang="ru-RU"/>
        </a:p>
      </dgm:t>
    </dgm:pt>
    <dgm:pt modelId="{AAB2869E-3377-40A3-8968-3DE11B69C190}" type="sibTrans" cxnId="{3A38561C-3F4C-4293-9F79-4C2B5F6FB1D0}">
      <dgm:prSet/>
      <dgm:spPr/>
      <dgm:t>
        <a:bodyPr/>
        <a:lstStyle/>
        <a:p>
          <a:endParaRPr lang="ru-RU"/>
        </a:p>
      </dgm:t>
    </dgm:pt>
    <dgm:pt modelId="{802E988F-8C00-42AB-8BF5-01F8D97B6BAA}">
      <dgm:prSet phldrT="[Текст]" custT="1"/>
      <dgm:spPr>
        <a:xfrm rot="5400000">
          <a:off x="5012703" y="-370490"/>
          <a:ext cx="1166849" cy="5266944"/>
        </a:xfrm>
        <a:prstGeom prst="round2SameRect">
          <a:avLst/>
        </a:prstGeom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r>
            <a: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Times New Roman" panose="02020603050405020304" pitchFamily="18" charset="0"/>
            </a:rPr>
            <a:t>штрафы</a:t>
          </a:r>
          <a:endParaRPr lang="ru-RU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Times New Roman" panose="02020603050405020304" pitchFamily="18" charset="0"/>
          </a:endParaRPr>
        </a:p>
      </dgm:t>
    </dgm:pt>
    <dgm:pt modelId="{A048D357-E177-48CC-8835-258EA0F0B1F7}" type="parTrans" cxnId="{0197A5D0-EF98-454D-A52B-189EF961E1B4}">
      <dgm:prSet/>
      <dgm:spPr/>
      <dgm:t>
        <a:bodyPr/>
        <a:lstStyle/>
        <a:p>
          <a:endParaRPr lang="ru-RU"/>
        </a:p>
      </dgm:t>
    </dgm:pt>
    <dgm:pt modelId="{7FDFC638-5FB6-48EB-A045-3C41EEC8EFE2}" type="sibTrans" cxnId="{0197A5D0-EF98-454D-A52B-189EF961E1B4}">
      <dgm:prSet/>
      <dgm:spPr/>
      <dgm:t>
        <a:bodyPr/>
        <a:lstStyle/>
        <a:p>
          <a:endParaRPr lang="ru-RU"/>
        </a:p>
      </dgm:t>
    </dgm:pt>
    <dgm:pt modelId="{92750E27-EEBB-4377-8194-F3487B760C32}">
      <dgm:prSet phldrT="[Текст]" custT="1"/>
      <dgm:spPr>
        <a:xfrm>
          <a:off x="0" y="3065190"/>
          <a:ext cx="2962656" cy="1458562"/>
        </a:xfrm>
        <a:prstGeom prst="roundRect">
          <a:avLst/>
        </a:prstGeom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ru-RU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Times New Roman" panose="02020603050405020304" pitchFamily="18" charset="0"/>
            </a:rPr>
            <a:t>Эпилог</a:t>
          </a:r>
          <a:endParaRPr lang="ru-RU" sz="3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Times New Roman" panose="02020603050405020304" pitchFamily="18" charset="0"/>
          </a:endParaRPr>
        </a:p>
      </dgm:t>
    </dgm:pt>
    <dgm:pt modelId="{1BA3BF5F-BDAD-40B3-9B2E-57D403D2C205}" type="parTrans" cxnId="{BF8FFE21-2F6A-49EE-A18E-489ECC2BFA88}">
      <dgm:prSet/>
      <dgm:spPr/>
      <dgm:t>
        <a:bodyPr/>
        <a:lstStyle/>
        <a:p>
          <a:endParaRPr lang="ru-RU"/>
        </a:p>
      </dgm:t>
    </dgm:pt>
    <dgm:pt modelId="{4EC95A71-BEC6-455C-9236-C81301203CE5}" type="sibTrans" cxnId="{BF8FFE21-2F6A-49EE-A18E-489ECC2BFA88}">
      <dgm:prSet/>
      <dgm:spPr/>
      <dgm:t>
        <a:bodyPr/>
        <a:lstStyle/>
        <a:p>
          <a:endParaRPr lang="ru-RU"/>
        </a:p>
      </dgm:t>
    </dgm:pt>
    <dgm:pt modelId="{10731054-718D-4079-A8F8-9C814F10E6A3}">
      <dgm:prSet phldrT="[Текст]" custT="1"/>
      <dgm:spPr>
        <a:xfrm rot="5400000">
          <a:off x="5012703" y="1160999"/>
          <a:ext cx="1166849" cy="5266944"/>
        </a:xfrm>
        <a:prstGeom prst="round2SameRect">
          <a:avLst/>
        </a:prstGeom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r>
            <a: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Times New Roman" panose="02020603050405020304" pitchFamily="18" charset="0"/>
            </a:rPr>
            <a:t>итоги</a:t>
          </a:r>
          <a:endParaRPr lang="ru-RU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Times New Roman" panose="02020603050405020304" pitchFamily="18" charset="0"/>
          </a:endParaRPr>
        </a:p>
      </dgm:t>
    </dgm:pt>
    <dgm:pt modelId="{5DA19573-3425-43F5-A620-67A10F4678EE}" type="parTrans" cxnId="{8411E81D-8792-4E1B-8679-95FE4A439F7E}">
      <dgm:prSet/>
      <dgm:spPr/>
      <dgm:t>
        <a:bodyPr/>
        <a:lstStyle/>
        <a:p>
          <a:endParaRPr lang="ru-RU"/>
        </a:p>
      </dgm:t>
    </dgm:pt>
    <dgm:pt modelId="{F75E90FF-3812-498C-BB07-24CAD4AE9882}" type="sibTrans" cxnId="{8411E81D-8792-4E1B-8679-95FE4A439F7E}">
      <dgm:prSet/>
      <dgm:spPr/>
      <dgm:t>
        <a:bodyPr/>
        <a:lstStyle/>
        <a:p>
          <a:endParaRPr lang="ru-RU"/>
        </a:p>
      </dgm:t>
    </dgm:pt>
    <dgm:pt modelId="{D4923CB1-10F8-420A-B230-7F84D8AD7A54}">
      <dgm:prSet phldrT="[Текст]" custT="1"/>
      <dgm:spPr>
        <a:xfrm rot="5400000">
          <a:off x="5012703" y="1160999"/>
          <a:ext cx="1166849" cy="5266944"/>
        </a:xfrm>
        <a:prstGeom prst="round2SameRect">
          <a:avLst/>
        </a:prstGeom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r>
            <a: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Times New Roman" panose="02020603050405020304" pitchFamily="18" charset="0"/>
            </a:rPr>
            <a:t>призы</a:t>
          </a:r>
          <a:endParaRPr lang="ru-RU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Times New Roman" panose="02020603050405020304" pitchFamily="18" charset="0"/>
          </a:endParaRPr>
        </a:p>
      </dgm:t>
    </dgm:pt>
    <dgm:pt modelId="{6E81F0E9-2A8A-46A4-8965-9CB8694F150D}" type="parTrans" cxnId="{F39EC966-03F8-4E5F-A969-309D36ED88A8}">
      <dgm:prSet/>
      <dgm:spPr/>
      <dgm:t>
        <a:bodyPr/>
        <a:lstStyle/>
        <a:p>
          <a:endParaRPr lang="ru-RU"/>
        </a:p>
      </dgm:t>
    </dgm:pt>
    <dgm:pt modelId="{90E699E1-ED54-4D29-A796-49C93AC7A0BB}" type="sibTrans" cxnId="{F39EC966-03F8-4E5F-A969-309D36ED88A8}">
      <dgm:prSet/>
      <dgm:spPr/>
      <dgm:t>
        <a:bodyPr/>
        <a:lstStyle/>
        <a:p>
          <a:endParaRPr lang="ru-RU"/>
        </a:p>
      </dgm:t>
    </dgm:pt>
    <dgm:pt modelId="{C9EEC763-2595-423A-9D3F-940CF9541CE0}">
      <dgm:prSet phldrT="[Текст]" custT="1"/>
      <dgm:spPr>
        <a:xfrm rot="5400000">
          <a:off x="5012703" y="-1901980"/>
          <a:ext cx="1166849" cy="5266944"/>
        </a:xfrm>
        <a:prstGeom prst="round2SameRect">
          <a:avLst/>
        </a:prstGeom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r>
            <a: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Times New Roman" panose="02020603050405020304" pitchFamily="18" charset="0"/>
            </a:rPr>
            <a:t>этапы</a:t>
          </a:r>
          <a:endParaRPr lang="ru-RU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Times New Roman" panose="02020603050405020304" pitchFamily="18" charset="0"/>
          </a:endParaRPr>
        </a:p>
      </dgm:t>
    </dgm:pt>
    <dgm:pt modelId="{58DFF78A-4A95-4466-AEDC-47690665C5BD}" type="parTrans" cxnId="{F5B785A9-E02E-4974-A2CD-C04B04DBB689}">
      <dgm:prSet/>
      <dgm:spPr/>
      <dgm:t>
        <a:bodyPr/>
        <a:lstStyle/>
        <a:p>
          <a:endParaRPr lang="ru-RU"/>
        </a:p>
      </dgm:t>
    </dgm:pt>
    <dgm:pt modelId="{00D527D5-C59E-4773-91C8-13E6D9ABD51E}" type="sibTrans" cxnId="{F5B785A9-E02E-4974-A2CD-C04B04DBB689}">
      <dgm:prSet/>
      <dgm:spPr/>
      <dgm:t>
        <a:bodyPr/>
        <a:lstStyle/>
        <a:p>
          <a:endParaRPr lang="ru-RU"/>
        </a:p>
      </dgm:t>
    </dgm:pt>
    <dgm:pt modelId="{8D33F00B-0B8E-4C98-B6B1-7DB1BEFED9B8}">
      <dgm:prSet phldrT="[Текст]" custT="1"/>
      <dgm:spPr>
        <a:xfrm rot="5400000">
          <a:off x="5012703" y="-1901980"/>
          <a:ext cx="1166849" cy="5266944"/>
        </a:xfrm>
        <a:prstGeom prst="round2SameRect">
          <a:avLst/>
        </a:prstGeom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r>
            <a: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Times New Roman" panose="02020603050405020304" pitchFamily="18" charset="0"/>
            </a:rPr>
            <a:t>вопросы, ролевые задания</a:t>
          </a:r>
          <a:endParaRPr lang="ru-RU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Times New Roman" panose="02020603050405020304" pitchFamily="18" charset="0"/>
          </a:endParaRPr>
        </a:p>
      </dgm:t>
    </dgm:pt>
    <dgm:pt modelId="{7951AED8-9F27-4C84-BE17-F2FD34ED55AE}" type="parTrans" cxnId="{890467C7-3DA2-46B8-98C9-2E5FE57BA3BB}">
      <dgm:prSet/>
      <dgm:spPr/>
      <dgm:t>
        <a:bodyPr/>
        <a:lstStyle/>
        <a:p>
          <a:endParaRPr lang="ru-RU"/>
        </a:p>
      </dgm:t>
    </dgm:pt>
    <dgm:pt modelId="{085D79E6-333D-4148-B4FF-505FA0D735F0}" type="sibTrans" cxnId="{890467C7-3DA2-46B8-98C9-2E5FE57BA3BB}">
      <dgm:prSet/>
      <dgm:spPr/>
      <dgm:t>
        <a:bodyPr/>
        <a:lstStyle/>
        <a:p>
          <a:endParaRPr lang="ru-RU"/>
        </a:p>
      </dgm:t>
    </dgm:pt>
    <dgm:pt modelId="{621E269F-5D1F-4809-AB22-090B9D00129B}" type="pres">
      <dgm:prSet presAssocID="{4AAEABBD-F689-46B1-A5EA-052D5CB680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029676-4AC2-462F-874D-266A1F74B727}" type="pres">
      <dgm:prSet presAssocID="{EFB1169E-5684-4130-A3DD-0CB0D69F3BFA}" presName="linNode" presStyleCnt="0"/>
      <dgm:spPr/>
      <dgm:t>
        <a:bodyPr/>
        <a:lstStyle/>
        <a:p>
          <a:endParaRPr lang="ru-RU"/>
        </a:p>
      </dgm:t>
    </dgm:pt>
    <dgm:pt modelId="{5A4F3795-C5F4-4D5F-AEEE-4801D503CCC0}" type="pres">
      <dgm:prSet presAssocID="{EFB1169E-5684-4130-A3DD-0CB0D69F3BFA}" presName="parentText" presStyleLbl="node1" presStyleIdx="0" presStyleCnt="3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391AB840-BF03-4EF0-8E38-619C670E70D2}" type="pres">
      <dgm:prSet presAssocID="{EFB1169E-5684-4130-A3DD-0CB0D69F3BFA}" presName="descendantText" presStyleLbl="alignAccFollowNode1" presStyleIdx="0" presStyleCnt="3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ru-RU"/>
        </a:p>
      </dgm:t>
    </dgm:pt>
    <dgm:pt modelId="{0373A1BA-88D9-4320-A57B-35FEA9487DFD}" type="pres">
      <dgm:prSet presAssocID="{0D9BD706-09A8-4EA8-96FF-2FA62EF40773}" presName="sp" presStyleCnt="0"/>
      <dgm:spPr/>
      <dgm:t>
        <a:bodyPr/>
        <a:lstStyle/>
        <a:p>
          <a:endParaRPr lang="ru-RU"/>
        </a:p>
      </dgm:t>
    </dgm:pt>
    <dgm:pt modelId="{4A794D1A-8468-483A-91C7-57425945ABDD}" type="pres">
      <dgm:prSet presAssocID="{659C2FEE-E36F-40C4-A053-52BDC50D8F65}" presName="linNode" presStyleCnt="0"/>
      <dgm:spPr/>
      <dgm:t>
        <a:bodyPr/>
        <a:lstStyle/>
        <a:p>
          <a:endParaRPr lang="ru-RU"/>
        </a:p>
      </dgm:t>
    </dgm:pt>
    <dgm:pt modelId="{A6C07DBE-96C9-4CDE-B2D7-EB53B2FA2BE0}" type="pres">
      <dgm:prSet presAssocID="{659C2FEE-E36F-40C4-A053-52BDC50D8F65}" presName="parentText" presStyleLbl="node1" presStyleIdx="1" presStyleCnt="3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90BA6C8A-0D84-484C-8EB7-AA293B91E2AF}" type="pres">
      <dgm:prSet presAssocID="{659C2FEE-E36F-40C4-A053-52BDC50D8F65}" presName="descendantText" presStyleLbl="alignAccFollowNode1" presStyleIdx="1" presStyleCnt="3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ru-RU"/>
        </a:p>
      </dgm:t>
    </dgm:pt>
    <dgm:pt modelId="{FFF387FE-1CB6-4492-9D0E-0242C275C3BB}" type="pres">
      <dgm:prSet presAssocID="{9DE5F7C0-5861-4738-9CD6-0BA55A511EBC}" presName="sp" presStyleCnt="0"/>
      <dgm:spPr/>
      <dgm:t>
        <a:bodyPr/>
        <a:lstStyle/>
        <a:p>
          <a:endParaRPr lang="ru-RU"/>
        </a:p>
      </dgm:t>
    </dgm:pt>
    <dgm:pt modelId="{AE5EAD4E-FC5E-469E-8DE7-6F1F4807BD31}" type="pres">
      <dgm:prSet presAssocID="{92750E27-EEBB-4377-8194-F3487B760C32}" presName="linNode" presStyleCnt="0"/>
      <dgm:spPr/>
      <dgm:t>
        <a:bodyPr/>
        <a:lstStyle/>
        <a:p>
          <a:endParaRPr lang="ru-RU"/>
        </a:p>
      </dgm:t>
    </dgm:pt>
    <dgm:pt modelId="{57C44ADB-E066-480B-82D7-AA5F36E3F5D0}" type="pres">
      <dgm:prSet presAssocID="{92750E27-EEBB-4377-8194-F3487B760C32}" presName="parentText" presStyleLbl="node1" presStyleIdx="2" presStyleCnt="3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CD920217-7218-446A-8EE4-621F8A4F480C}" type="pres">
      <dgm:prSet presAssocID="{92750E27-EEBB-4377-8194-F3487B760C32}" presName="descendantText" presStyleLbl="alignAccFollowNode1" presStyleIdx="2" presStyleCnt="3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ru-RU"/>
        </a:p>
      </dgm:t>
    </dgm:pt>
  </dgm:ptLst>
  <dgm:cxnLst>
    <dgm:cxn modelId="{5BF6D121-AB3E-4651-94EB-7E8C19F89FAA}" type="presOf" srcId="{659C2FEE-E36F-40C4-A053-52BDC50D8F65}" destId="{A6C07DBE-96C9-4CDE-B2D7-EB53B2FA2BE0}" srcOrd="0" destOrd="0" presId="urn:microsoft.com/office/officeart/2005/8/layout/vList5"/>
    <dgm:cxn modelId="{0197A5D0-EF98-454D-A52B-189EF961E1B4}" srcId="{659C2FEE-E36F-40C4-A053-52BDC50D8F65}" destId="{802E988F-8C00-42AB-8BF5-01F8D97B6BAA}" srcOrd="1" destOrd="0" parTransId="{A048D357-E177-48CC-8835-258EA0F0B1F7}" sibTransId="{7FDFC638-5FB6-48EB-A045-3C41EEC8EFE2}"/>
    <dgm:cxn modelId="{3A38561C-3F4C-4293-9F79-4C2B5F6FB1D0}" srcId="{659C2FEE-E36F-40C4-A053-52BDC50D8F65}" destId="{8CC3C813-5157-417F-AA61-DB6B6F81BD8E}" srcOrd="0" destOrd="0" parTransId="{1AC8496D-84C4-4F66-95AF-164B441E8A40}" sibTransId="{AAB2869E-3377-40A3-8968-3DE11B69C190}"/>
    <dgm:cxn modelId="{2122E118-7B27-4D79-BB31-D8F3DC382BB3}" type="presOf" srcId="{10731054-718D-4079-A8F8-9C814F10E6A3}" destId="{CD920217-7218-446A-8EE4-621F8A4F480C}" srcOrd="0" destOrd="0" presId="urn:microsoft.com/office/officeart/2005/8/layout/vList5"/>
    <dgm:cxn modelId="{887C49E5-2A12-4032-A009-9D39C0AD4EAA}" type="presOf" srcId="{92750E27-EEBB-4377-8194-F3487B760C32}" destId="{57C44ADB-E066-480B-82D7-AA5F36E3F5D0}" srcOrd="0" destOrd="0" presId="urn:microsoft.com/office/officeart/2005/8/layout/vList5"/>
    <dgm:cxn modelId="{6813D1EB-0A5C-4574-9956-D226A0C2FBCE}" srcId="{4AAEABBD-F689-46B1-A5EA-052D5CB6804E}" destId="{EFB1169E-5684-4130-A3DD-0CB0D69F3BFA}" srcOrd="0" destOrd="0" parTransId="{C904B1EE-BC9E-4477-9B5B-B3B934D2003B}" sibTransId="{0D9BD706-09A8-4EA8-96FF-2FA62EF40773}"/>
    <dgm:cxn modelId="{F5B785A9-E02E-4974-A2CD-C04B04DBB689}" srcId="{EFB1169E-5684-4130-A3DD-0CB0D69F3BFA}" destId="{C9EEC763-2595-423A-9D3F-940CF9541CE0}" srcOrd="2" destOrd="0" parTransId="{58DFF78A-4A95-4466-AEDC-47690665C5BD}" sibTransId="{00D527D5-C59E-4773-91C8-13E6D9ABD51E}"/>
    <dgm:cxn modelId="{C79A06B4-4C2B-4CD2-B796-DE00F2E94448}" type="presOf" srcId="{C9EEC763-2595-423A-9D3F-940CF9541CE0}" destId="{391AB840-BF03-4EF0-8E38-619C670E70D2}" srcOrd="0" destOrd="2" presId="urn:microsoft.com/office/officeart/2005/8/layout/vList5"/>
    <dgm:cxn modelId="{EC8FEC25-F7E8-4EA8-ABD7-77C0756BC1BC}" type="presOf" srcId="{8F849DF3-B7D9-4B56-8961-AB61343430E1}" destId="{391AB840-BF03-4EF0-8E38-619C670E70D2}" srcOrd="0" destOrd="1" presId="urn:microsoft.com/office/officeart/2005/8/layout/vList5"/>
    <dgm:cxn modelId="{F4205A7F-B64E-4AE1-A33C-3D63AFC31C16}" type="presOf" srcId="{8D33F00B-0B8E-4C98-B6B1-7DB1BEFED9B8}" destId="{391AB840-BF03-4EF0-8E38-619C670E70D2}" srcOrd="0" destOrd="3" presId="urn:microsoft.com/office/officeart/2005/8/layout/vList5"/>
    <dgm:cxn modelId="{DCE8A694-52BE-4A0F-8329-99E9B8EA71FB}" srcId="{EFB1169E-5684-4130-A3DD-0CB0D69F3BFA}" destId="{8F849DF3-B7D9-4B56-8961-AB61343430E1}" srcOrd="1" destOrd="0" parTransId="{47EAA120-CB67-4EBF-A032-0031DA88B3BF}" sibTransId="{33C3397F-8886-420E-8BAE-7D3DDFC2FCF9}"/>
    <dgm:cxn modelId="{6769DEDD-FC1C-4261-AFCF-9DFD56ED011F}" srcId="{EFB1169E-5684-4130-A3DD-0CB0D69F3BFA}" destId="{5E847139-F44D-4CF3-8431-A713A100715C}" srcOrd="0" destOrd="0" parTransId="{D9CDD372-9BD1-4C89-93BD-7477E24F800E}" sibTransId="{B2BB0A40-7272-47F4-A83D-99F273004370}"/>
    <dgm:cxn modelId="{F39EC966-03F8-4E5F-A969-309D36ED88A8}" srcId="{92750E27-EEBB-4377-8194-F3487B760C32}" destId="{D4923CB1-10F8-420A-B230-7F84D8AD7A54}" srcOrd="1" destOrd="0" parTransId="{6E81F0E9-2A8A-46A4-8965-9CB8694F150D}" sibTransId="{90E699E1-ED54-4D29-A796-49C93AC7A0BB}"/>
    <dgm:cxn modelId="{897C5974-1C83-4F23-A429-7166B7801ACD}" type="presOf" srcId="{4AAEABBD-F689-46B1-A5EA-052D5CB6804E}" destId="{621E269F-5D1F-4809-AB22-090B9D00129B}" srcOrd="0" destOrd="0" presId="urn:microsoft.com/office/officeart/2005/8/layout/vList5"/>
    <dgm:cxn modelId="{890467C7-3DA2-46B8-98C9-2E5FE57BA3BB}" srcId="{EFB1169E-5684-4130-A3DD-0CB0D69F3BFA}" destId="{8D33F00B-0B8E-4C98-B6B1-7DB1BEFED9B8}" srcOrd="3" destOrd="0" parTransId="{7951AED8-9F27-4C84-BE17-F2FD34ED55AE}" sibTransId="{085D79E6-333D-4148-B4FF-505FA0D735F0}"/>
    <dgm:cxn modelId="{BF8FFE21-2F6A-49EE-A18E-489ECC2BFA88}" srcId="{4AAEABBD-F689-46B1-A5EA-052D5CB6804E}" destId="{92750E27-EEBB-4377-8194-F3487B760C32}" srcOrd="2" destOrd="0" parTransId="{1BA3BF5F-BDAD-40B3-9B2E-57D403D2C205}" sibTransId="{4EC95A71-BEC6-455C-9236-C81301203CE5}"/>
    <dgm:cxn modelId="{22D682E0-0AE1-47FF-A531-4392EDF5A701}" srcId="{4AAEABBD-F689-46B1-A5EA-052D5CB6804E}" destId="{659C2FEE-E36F-40C4-A053-52BDC50D8F65}" srcOrd="1" destOrd="0" parTransId="{DFE044FE-9C05-436E-BB15-CB5AF4792A4F}" sibTransId="{9DE5F7C0-5861-4738-9CD6-0BA55A511EBC}"/>
    <dgm:cxn modelId="{37D1F62C-33AB-4EB7-AC38-F20975E3D706}" type="presOf" srcId="{D4923CB1-10F8-420A-B230-7F84D8AD7A54}" destId="{CD920217-7218-446A-8EE4-621F8A4F480C}" srcOrd="0" destOrd="1" presId="urn:microsoft.com/office/officeart/2005/8/layout/vList5"/>
    <dgm:cxn modelId="{77AEE741-135E-44D2-801B-0CA11225A3B7}" type="presOf" srcId="{802E988F-8C00-42AB-8BF5-01F8D97B6BAA}" destId="{90BA6C8A-0D84-484C-8EB7-AA293B91E2AF}" srcOrd="0" destOrd="1" presId="urn:microsoft.com/office/officeart/2005/8/layout/vList5"/>
    <dgm:cxn modelId="{5A849AED-7C98-404E-A384-6BBEF1D05BB7}" type="presOf" srcId="{5E847139-F44D-4CF3-8431-A713A100715C}" destId="{391AB840-BF03-4EF0-8E38-619C670E70D2}" srcOrd="0" destOrd="0" presId="urn:microsoft.com/office/officeart/2005/8/layout/vList5"/>
    <dgm:cxn modelId="{8411E81D-8792-4E1B-8679-95FE4A439F7E}" srcId="{92750E27-EEBB-4377-8194-F3487B760C32}" destId="{10731054-718D-4079-A8F8-9C814F10E6A3}" srcOrd="0" destOrd="0" parTransId="{5DA19573-3425-43F5-A620-67A10F4678EE}" sibTransId="{F75E90FF-3812-498C-BB07-24CAD4AE9882}"/>
    <dgm:cxn modelId="{315FBC7E-BBAF-46BF-B81C-6EF533E923A8}" type="presOf" srcId="{EFB1169E-5684-4130-A3DD-0CB0D69F3BFA}" destId="{5A4F3795-C5F4-4D5F-AEEE-4801D503CCC0}" srcOrd="0" destOrd="0" presId="urn:microsoft.com/office/officeart/2005/8/layout/vList5"/>
    <dgm:cxn modelId="{BF75FE92-77D0-45CA-B9D6-17D29CDE306B}" type="presOf" srcId="{8CC3C813-5157-417F-AA61-DB6B6F81BD8E}" destId="{90BA6C8A-0D84-484C-8EB7-AA293B91E2AF}" srcOrd="0" destOrd="0" presId="urn:microsoft.com/office/officeart/2005/8/layout/vList5"/>
    <dgm:cxn modelId="{55369A47-EAAC-44AC-96CB-150AC2DB7E5A}" type="presParOf" srcId="{621E269F-5D1F-4809-AB22-090B9D00129B}" destId="{AD029676-4AC2-462F-874D-266A1F74B727}" srcOrd="0" destOrd="0" presId="urn:microsoft.com/office/officeart/2005/8/layout/vList5"/>
    <dgm:cxn modelId="{A52B0379-4A39-42F0-BF68-BB3F4D2D759B}" type="presParOf" srcId="{AD029676-4AC2-462F-874D-266A1F74B727}" destId="{5A4F3795-C5F4-4D5F-AEEE-4801D503CCC0}" srcOrd="0" destOrd="0" presId="urn:microsoft.com/office/officeart/2005/8/layout/vList5"/>
    <dgm:cxn modelId="{663FA378-7A6E-4250-8C0F-23BB43DEC8C9}" type="presParOf" srcId="{AD029676-4AC2-462F-874D-266A1F74B727}" destId="{391AB840-BF03-4EF0-8E38-619C670E70D2}" srcOrd="1" destOrd="0" presId="urn:microsoft.com/office/officeart/2005/8/layout/vList5"/>
    <dgm:cxn modelId="{A3B56E24-87EE-4466-882B-EDDFD5CEB19C}" type="presParOf" srcId="{621E269F-5D1F-4809-AB22-090B9D00129B}" destId="{0373A1BA-88D9-4320-A57B-35FEA9487DFD}" srcOrd="1" destOrd="0" presId="urn:microsoft.com/office/officeart/2005/8/layout/vList5"/>
    <dgm:cxn modelId="{A65E91B6-D8EE-4822-AC63-10EEBBDEB0C1}" type="presParOf" srcId="{621E269F-5D1F-4809-AB22-090B9D00129B}" destId="{4A794D1A-8468-483A-91C7-57425945ABDD}" srcOrd="2" destOrd="0" presId="urn:microsoft.com/office/officeart/2005/8/layout/vList5"/>
    <dgm:cxn modelId="{37290162-F5FA-47C9-9FEB-7EE0C69A739E}" type="presParOf" srcId="{4A794D1A-8468-483A-91C7-57425945ABDD}" destId="{A6C07DBE-96C9-4CDE-B2D7-EB53B2FA2BE0}" srcOrd="0" destOrd="0" presId="urn:microsoft.com/office/officeart/2005/8/layout/vList5"/>
    <dgm:cxn modelId="{1F63ADA4-04A6-473E-B4EF-7CCB3DB69DA7}" type="presParOf" srcId="{4A794D1A-8468-483A-91C7-57425945ABDD}" destId="{90BA6C8A-0D84-484C-8EB7-AA293B91E2AF}" srcOrd="1" destOrd="0" presId="urn:microsoft.com/office/officeart/2005/8/layout/vList5"/>
    <dgm:cxn modelId="{28169552-1D60-42ED-AE7A-85C3A4B55DCB}" type="presParOf" srcId="{621E269F-5D1F-4809-AB22-090B9D00129B}" destId="{FFF387FE-1CB6-4492-9D0E-0242C275C3BB}" srcOrd="3" destOrd="0" presId="urn:microsoft.com/office/officeart/2005/8/layout/vList5"/>
    <dgm:cxn modelId="{D0F94D13-24F5-4931-8068-E32C9713F199}" type="presParOf" srcId="{621E269F-5D1F-4809-AB22-090B9D00129B}" destId="{AE5EAD4E-FC5E-469E-8DE7-6F1F4807BD31}" srcOrd="4" destOrd="0" presId="urn:microsoft.com/office/officeart/2005/8/layout/vList5"/>
    <dgm:cxn modelId="{11D76365-4F71-4518-A465-6E1269A65607}" type="presParOf" srcId="{AE5EAD4E-FC5E-469E-8DE7-6F1F4807BD31}" destId="{57C44ADB-E066-480B-82D7-AA5F36E3F5D0}" srcOrd="0" destOrd="0" presId="urn:microsoft.com/office/officeart/2005/8/layout/vList5"/>
    <dgm:cxn modelId="{ED4A04AF-FF6A-4315-B8A1-9E82549C22D7}" type="presParOf" srcId="{AE5EAD4E-FC5E-469E-8DE7-6F1F4807BD31}" destId="{CD920217-7218-446A-8EE4-621F8A4F480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984C9BD-2F7A-415E-B6DD-9169527A0C16}" type="doc">
      <dgm:prSet loTypeId="urn:microsoft.com/office/officeart/2005/8/layout/pyramid2" loCatId="list" qsTypeId="urn:microsoft.com/office/officeart/2005/8/quickstyle/3d2" qsCatId="3D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0BACFB42-873F-47F3-AC99-183BC7902184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1.Подготовка условий, оборудования, материала </a:t>
          </a:r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квеста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A849701D-B041-4F4B-AA3F-CCD19F2B239A}" type="parTrans" cxnId="{9B8DE8F2-24B4-4E9D-83D1-356885E305EA}">
      <dgm:prSet/>
      <dgm:spPr/>
      <dgm:t>
        <a:bodyPr/>
        <a:lstStyle/>
        <a:p>
          <a:endParaRPr lang="ru-RU"/>
        </a:p>
      </dgm:t>
    </dgm:pt>
    <dgm:pt modelId="{029BCFE9-D95A-4F90-A46B-DDD36A97D57D}" type="sibTrans" cxnId="{9B8DE8F2-24B4-4E9D-83D1-356885E305EA}">
      <dgm:prSet/>
      <dgm:spPr/>
      <dgm:t>
        <a:bodyPr/>
        <a:lstStyle/>
        <a:p>
          <a:endParaRPr lang="ru-RU"/>
        </a:p>
      </dgm:t>
    </dgm:pt>
    <dgm:pt modelId="{976BC537-D8D5-4A04-AA6F-F97BB0D251B5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2.Разработка маршрута и карты, сценария </a:t>
          </a:r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квеста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DB7D89DF-4919-4118-AB4E-2B59CF9D1802}" type="parTrans" cxnId="{052709CA-9E15-4979-A8CB-C94DB74638CD}">
      <dgm:prSet/>
      <dgm:spPr/>
      <dgm:t>
        <a:bodyPr/>
        <a:lstStyle/>
        <a:p>
          <a:endParaRPr lang="ru-RU"/>
        </a:p>
      </dgm:t>
    </dgm:pt>
    <dgm:pt modelId="{84C09F98-E4CD-403B-AB14-B48FBDDCDE6C}" type="sibTrans" cxnId="{052709CA-9E15-4979-A8CB-C94DB74638CD}">
      <dgm:prSet/>
      <dgm:spPr/>
      <dgm:t>
        <a:bodyPr/>
        <a:lstStyle/>
        <a:p>
          <a:endParaRPr lang="ru-RU"/>
        </a:p>
      </dgm:t>
    </dgm:pt>
    <dgm:pt modelId="{686FA393-588E-4A84-9186-6BCFB90CF974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3.Подготовка детей (знакомство с темой, погружение в тему, обучение, игра)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C9172063-138D-4F42-9F25-020669FF8958}" type="parTrans" cxnId="{383AD56B-D8B4-4895-B9FA-AB2ACB933530}">
      <dgm:prSet/>
      <dgm:spPr/>
      <dgm:t>
        <a:bodyPr/>
        <a:lstStyle/>
        <a:p>
          <a:endParaRPr lang="ru-RU"/>
        </a:p>
      </dgm:t>
    </dgm:pt>
    <dgm:pt modelId="{8A517C7B-7D01-4DBC-AE4A-DD671ADA7BC2}" type="sibTrans" cxnId="{383AD56B-D8B4-4895-B9FA-AB2ACB933530}">
      <dgm:prSet/>
      <dgm:spPr/>
      <dgm:t>
        <a:bodyPr/>
        <a:lstStyle/>
        <a:p>
          <a:endParaRPr lang="ru-RU"/>
        </a:p>
      </dgm:t>
    </dgm:pt>
    <dgm:pt modelId="{209F4390-C415-4BDA-A658-B8BEC7DAA6BA}" type="pres">
      <dgm:prSet presAssocID="{E984C9BD-2F7A-415E-B6DD-9169527A0C1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72318B00-1214-4B7B-8487-FD152B55B593}" type="pres">
      <dgm:prSet presAssocID="{E984C9BD-2F7A-415E-B6DD-9169527A0C16}" presName="pyramid" presStyleLbl="node1" presStyleIdx="0" presStyleCnt="1"/>
      <dgm:spPr/>
    </dgm:pt>
    <dgm:pt modelId="{7606AB47-02E1-446C-AFD5-BDE705BF4E73}" type="pres">
      <dgm:prSet presAssocID="{E984C9BD-2F7A-415E-B6DD-9169527A0C16}" presName="theList" presStyleCnt="0"/>
      <dgm:spPr/>
    </dgm:pt>
    <dgm:pt modelId="{755F37A3-62ED-47DF-8603-3343AB26D448}" type="pres">
      <dgm:prSet presAssocID="{0BACFB42-873F-47F3-AC99-183BC7902184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DDECAC-E108-43CE-A9EB-8209F58E3129}" type="pres">
      <dgm:prSet presAssocID="{0BACFB42-873F-47F3-AC99-183BC7902184}" presName="aSpace" presStyleCnt="0"/>
      <dgm:spPr/>
    </dgm:pt>
    <dgm:pt modelId="{06037148-ACB9-4030-B852-0A44954017DC}" type="pres">
      <dgm:prSet presAssocID="{976BC537-D8D5-4A04-AA6F-F97BB0D251B5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1210FF-4682-4C24-9943-5E303ABBC55A}" type="pres">
      <dgm:prSet presAssocID="{976BC537-D8D5-4A04-AA6F-F97BB0D251B5}" presName="aSpace" presStyleCnt="0"/>
      <dgm:spPr/>
    </dgm:pt>
    <dgm:pt modelId="{6BBF782D-19A7-4CFA-BB8E-A27ADC7C761B}" type="pres">
      <dgm:prSet presAssocID="{686FA393-588E-4A84-9186-6BCFB90CF974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3A5497-638A-4573-93F1-5D5926175741}" type="pres">
      <dgm:prSet presAssocID="{686FA393-588E-4A84-9186-6BCFB90CF974}" presName="aSpace" presStyleCnt="0"/>
      <dgm:spPr/>
    </dgm:pt>
  </dgm:ptLst>
  <dgm:cxnLst>
    <dgm:cxn modelId="{052709CA-9E15-4979-A8CB-C94DB74638CD}" srcId="{E984C9BD-2F7A-415E-B6DD-9169527A0C16}" destId="{976BC537-D8D5-4A04-AA6F-F97BB0D251B5}" srcOrd="1" destOrd="0" parTransId="{DB7D89DF-4919-4118-AB4E-2B59CF9D1802}" sibTransId="{84C09F98-E4CD-403B-AB14-B48FBDDCDE6C}"/>
    <dgm:cxn modelId="{383AD56B-D8B4-4895-B9FA-AB2ACB933530}" srcId="{E984C9BD-2F7A-415E-B6DD-9169527A0C16}" destId="{686FA393-588E-4A84-9186-6BCFB90CF974}" srcOrd="2" destOrd="0" parTransId="{C9172063-138D-4F42-9F25-020669FF8958}" sibTransId="{8A517C7B-7D01-4DBC-AE4A-DD671ADA7BC2}"/>
    <dgm:cxn modelId="{D2724D8B-CC75-498B-B78C-216A0271F4A3}" type="presOf" srcId="{0BACFB42-873F-47F3-AC99-183BC7902184}" destId="{755F37A3-62ED-47DF-8603-3343AB26D448}" srcOrd="0" destOrd="0" presId="urn:microsoft.com/office/officeart/2005/8/layout/pyramid2"/>
    <dgm:cxn modelId="{9854D26A-6B46-49C7-98C8-61E9F4A2F75E}" type="presOf" srcId="{E984C9BD-2F7A-415E-B6DD-9169527A0C16}" destId="{209F4390-C415-4BDA-A658-B8BEC7DAA6BA}" srcOrd="0" destOrd="0" presId="urn:microsoft.com/office/officeart/2005/8/layout/pyramid2"/>
    <dgm:cxn modelId="{6B04974B-148B-4F4E-8F2E-86A5EEFAEB13}" type="presOf" srcId="{976BC537-D8D5-4A04-AA6F-F97BB0D251B5}" destId="{06037148-ACB9-4030-B852-0A44954017DC}" srcOrd="0" destOrd="0" presId="urn:microsoft.com/office/officeart/2005/8/layout/pyramid2"/>
    <dgm:cxn modelId="{9B8DE8F2-24B4-4E9D-83D1-356885E305EA}" srcId="{E984C9BD-2F7A-415E-B6DD-9169527A0C16}" destId="{0BACFB42-873F-47F3-AC99-183BC7902184}" srcOrd="0" destOrd="0" parTransId="{A849701D-B041-4F4B-AA3F-CCD19F2B239A}" sibTransId="{029BCFE9-D95A-4F90-A46B-DDD36A97D57D}"/>
    <dgm:cxn modelId="{7D683710-8A55-447F-AD75-7BE35CE861B8}" type="presOf" srcId="{686FA393-588E-4A84-9186-6BCFB90CF974}" destId="{6BBF782D-19A7-4CFA-BB8E-A27ADC7C761B}" srcOrd="0" destOrd="0" presId="urn:microsoft.com/office/officeart/2005/8/layout/pyramid2"/>
    <dgm:cxn modelId="{BEC9F4AD-054F-4C5A-90CD-248E20127A34}" type="presParOf" srcId="{209F4390-C415-4BDA-A658-B8BEC7DAA6BA}" destId="{72318B00-1214-4B7B-8487-FD152B55B593}" srcOrd="0" destOrd="0" presId="urn:microsoft.com/office/officeart/2005/8/layout/pyramid2"/>
    <dgm:cxn modelId="{EDD7FB11-F5D1-47C9-AB0E-521BAEA2231D}" type="presParOf" srcId="{209F4390-C415-4BDA-A658-B8BEC7DAA6BA}" destId="{7606AB47-02E1-446C-AFD5-BDE705BF4E73}" srcOrd="1" destOrd="0" presId="urn:microsoft.com/office/officeart/2005/8/layout/pyramid2"/>
    <dgm:cxn modelId="{00046A50-370D-4305-95BE-67B49441A404}" type="presParOf" srcId="{7606AB47-02E1-446C-AFD5-BDE705BF4E73}" destId="{755F37A3-62ED-47DF-8603-3343AB26D448}" srcOrd="0" destOrd="0" presId="urn:microsoft.com/office/officeart/2005/8/layout/pyramid2"/>
    <dgm:cxn modelId="{1949FBEB-231B-4E7F-A47F-B1A4575F8C8F}" type="presParOf" srcId="{7606AB47-02E1-446C-AFD5-BDE705BF4E73}" destId="{7EDDECAC-E108-43CE-A9EB-8209F58E3129}" srcOrd="1" destOrd="0" presId="urn:microsoft.com/office/officeart/2005/8/layout/pyramid2"/>
    <dgm:cxn modelId="{A70E61FB-D261-489E-8F1E-627930E0E7F8}" type="presParOf" srcId="{7606AB47-02E1-446C-AFD5-BDE705BF4E73}" destId="{06037148-ACB9-4030-B852-0A44954017DC}" srcOrd="2" destOrd="0" presId="urn:microsoft.com/office/officeart/2005/8/layout/pyramid2"/>
    <dgm:cxn modelId="{A474C054-6250-4265-B6EF-CD35B64F7D75}" type="presParOf" srcId="{7606AB47-02E1-446C-AFD5-BDE705BF4E73}" destId="{091210FF-4682-4C24-9943-5E303ABBC55A}" srcOrd="3" destOrd="0" presId="urn:microsoft.com/office/officeart/2005/8/layout/pyramid2"/>
    <dgm:cxn modelId="{E0103AA1-3E59-4FB5-B0F1-D01BAAD80FC2}" type="presParOf" srcId="{7606AB47-02E1-446C-AFD5-BDE705BF4E73}" destId="{6BBF782D-19A7-4CFA-BB8E-A27ADC7C761B}" srcOrd="4" destOrd="0" presId="urn:microsoft.com/office/officeart/2005/8/layout/pyramid2"/>
    <dgm:cxn modelId="{F955B170-2EFB-4365-B9D4-2BC4B9736306}" type="presParOf" srcId="{7606AB47-02E1-446C-AFD5-BDE705BF4E73}" destId="{AC3A5497-638A-4573-93F1-5D592617574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65AD679-D6AB-4828-AA57-F8DD8FAD5908}" type="doc">
      <dgm:prSet loTypeId="urn:microsoft.com/office/officeart/2005/8/layout/chevron2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C70E451-881D-4B17-B32A-5EEAB12605E1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1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EBBA942B-E3D5-4A41-AAA4-EDD845A09C1D}" type="parTrans" cxnId="{B0210572-5948-444B-8B10-8404855E1026}">
      <dgm:prSet/>
      <dgm:spPr/>
      <dgm:t>
        <a:bodyPr/>
        <a:lstStyle/>
        <a:p>
          <a:endParaRPr lang="ru-RU"/>
        </a:p>
      </dgm:t>
    </dgm:pt>
    <dgm:pt modelId="{6BEF4730-180F-41E9-98A7-23C19235441F}" type="sibTrans" cxnId="{B0210572-5948-444B-8B10-8404855E1026}">
      <dgm:prSet/>
      <dgm:spPr/>
      <dgm:t>
        <a:bodyPr/>
        <a:lstStyle/>
        <a:p>
          <a:endParaRPr lang="ru-RU"/>
        </a:p>
      </dgm:t>
    </dgm:pt>
    <dgm:pt modelId="{2CE5E2DC-7D4E-4C8E-86C5-D78EC17FD731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Написание сценария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27DE11C9-7440-4D88-8543-1B0A46CCE15E}" type="parTrans" cxnId="{C1840BB9-0422-447D-963B-A7267EA3DEF7}">
      <dgm:prSet/>
      <dgm:spPr/>
      <dgm:t>
        <a:bodyPr/>
        <a:lstStyle/>
        <a:p>
          <a:endParaRPr lang="ru-RU"/>
        </a:p>
      </dgm:t>
    </dgm:pt>
    <dgm:pt modelId="{2EFD95DF-028F-4633-A24A-E46B1B25C150}" type="sibTrans" cxnId="{C1840BB9-0422-447D-963B-A7267EA3DEF7}">
      <dgm:prSet/>
      <dgm:spPr/>
      <dgm:t>
        <a:bodyPr/>
        <a:lstStyle/>
        <a:p>
          <a:endParaRPr lang="ru-RU"/>
        </a:p>
      </dgm:t>
    </dgm:pt>
    <dgm:pt modelId="{8216A580-EDC5-45C3-98C9-FD88D2271082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2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1B8CBAA7-4230-4C43-9898-CC3E8CACE060}" type="parTrans" cxnId="{A5BB8061-CCC1-4352-90BA-9F0BE3C01C4F}">
      <dgm:prSet/>
      <dgm:spPr/>
      <dgm:t>
        <a:bodyPr/>
        <a:lstStyle/>
        <a:p>
          <a:endParaRPr lang="ru-RU"/>
        </a:p>
      </dgm:t>
    </dgm:pt>
    <dgm:pt modelId="{EE5E6B1C-4CDC-4C83-B4B8-EF5CD1E1C6D9}" type="sibTrans" cxnId="{A5BB8061-CCC1-4352-90BA-9F0BE3C01C4F}">
      <dgm:prSet/>
      <dgm:spPr/>
      <dgm:t>
        <a:bodyPr/>
        <a:lstStyle/>
        <a:p>
          <a:endParaRPr lang="ru-RU"/>
        </a:p>
      </dgm:t>
    </dgm:pt>
    <dgm:pt modelId="{D3524B62-C1B9-4082-A48B-DCD09FC599B2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Подготовка «продукта» для поиска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F743C6CF-374C-48C4-A5AA-59458F298B81}" type="parTrans" cxnId="{ACD86532-F5FF-4B88-B2C4-B28533BD1A3B}">
      <dgm:prSet/>
      <dgm:spPr/>
      <dgm:t>
        <a:bodyPr/>
        <a:lstStyle/>
        <a:p>
          <a:endParaRPr lang="ru-RU"/>
        </a:p>
      </dgm:t>
    </dgm:pt>
    <dgm:pt modelId="{AF344972-E98D-49A2-9E69-18CA826F79DC}" type="sibTrans" cxnId="{ACD86532-F5FF-4B88-B2C4-B28533BD1A3B}">
      <dgm:prSet/>
      <dgm:spPr/>
      <dgm:t>
        <a:bodyPr/>
        <a:lstStyle/>
        <a:p>
          <a:endParaRPr lang="ru-RU"/>
        </a:p>
      </dgm:t>
    </dgm:pt>
    <dgm:pt modelId="{153C5979-A616-4B4C-B686-19ADA3A45BB3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3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AF9C6075-B9E8-417A-BB53-1D2D505F1012}" type="parTrans" cxnId="{D48ED3B8-496E-4CA9-A1DF-D731364C1CC7}">
      <dgm:prSet/>
      <dgm:spPr/>
      <dgm:t>
        <a:bodyPr/>
        <a:lstStyle/>
        <a:p>
          <a:endParaRPr lang="ru-RU"/>
        </a:p>
      </dgm:t>
    </dgm:pt>
    <dgm:pt modelId="{53C8FCB4-27AC-4878-B967-25591A7736D0}" type="sibTrans" cxnId="{D48ED3B8-496E-4CA9-A1DF-D731364C1CC7}">
      <dgm:prSet/>
      <dgm:spPr/>
      <dgm:t>
        <a:bodyPr/>
        <a:lstStyle/>
        <a:p>
          <a:endParaRPr lang="ru-RU"/>
        </a:p>
      </dgm:t>
    </dgm:pt>
    <dgm:pt modelId="{BDF36F8C-F4F0-44E7-905E-E6C95F8C6C6B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Разработка маршрута передвижений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045BEFC4-E4C6-4E87-852B-A2188C66EC3A}" type="parTrans" cxnId="{1A8BFA5C-36EE-4376-8F4A-CE0B623C98C1}">
      <dgm:prSet/>
      <dgm:spPr/>
      <dgm:t>
        <a:bodyPr/>
        <a:lstStyle/>
        <a:p>
          <a:endParaRPr lang="ru-RU"/>
        </a:p>
      </dgm:t>
    </dgm:pt>
    <dgm:pt modelId="{2712F42C-826B-4AFC-B383-A338B8B937C0}" type="sibTrans" cxnId="{1A8BFA5C-36EE-4376-8F4A-CE0B623C98C1}">
      <dgm:prSet/>
      <dgm:spPr/>
      <dgm:t>
        <a:bodyPr/>
        <a:lstStyle/>
        <a:p>
          <a:endParaRPr lang="ru-RU"/>
        </a:p>
      </dgm:t>
    </dgm:pt>
    <dgm:pt modelId="{E0FC562C-0911-47EF-A1EA-A209FBDF3F46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6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AA385E83-A82B-453C-9F27-5F11DAB5DC89}" type="parTrans" cxnId="{2EC4FC79-E35C-42D5-9DC4-11ED869AF8ED}">
      <dgm:prSet/>
      <dgm:spPr/>
      <dgm:t>
        <a:bodyPr/>
        <a:lstStyle/>
        <a:p>
          <a:endParaRPr lang="ru-RU"/>
        </a:p>
      </dgm:t>
    </dgm:pt>
    <dgm:pt modelId="{B6E46E26-F921-4772-A0AC-FD86B370BF3D}" type="sibTrans" cxnId="{2EC4FC79-E35C-42D5-9DC4-11ED869AF8ED}">
      <dgm:prSet/>
      <dgm:spPr/>
      <dgm:t>
        <a:bodyPr/>
        <a:lstStyle/>
        <a:p>
          <a:endParaRPr lang="ru-RU"/>
        </a:p>
      </dgm:t>
    </dgm:pt>
    <dgm:pt modelId="{9A969215-9C2C-466E-BC91-F6365378104C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5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8EA3E2BB-96D2-4E05-8076-2A813E7EE7A4}" type="parTrans" cxnId="{9299E1F0-EF43-4495-8FE7-4A1BFDAE253B}">
      <dgm:prSet/>
      <dgm:spPr/>
      <dgm:t>
        <a:bodyPr/>
        <a:lstStyle/>
        <a:p>
          <a:endParaRPr lang="ru-RU"/>
        </a:p>
      </dgm:t>
    </dgm:pt>
    <dgm:pt modelId="{94B28A23-342A-407B-A731-C53C9EED3458}" type="sibTrans" cxnId="{9299E1F0-EF43-4495-8FE7-4A1BFDAE253B}">
      <dgm:prSet/>
      <dgm:spPr/>
      <dgm:t>
        <a:bodyPr/>
        <a:lstStyle/>
        <a:p>
          <a:endParaRPr lang="ru-RU"/>
        </a:p>
      </dgm:t>
    </dgm:pt>
    <dgm:pt modelId="{85757A85-2323-45B8-9769-BE8E7002BFF6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4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80C14BBE-E2CB-432E-B9E9-9F97C6EA747D}" type="parTrans" cxnId="{FEF9218E-52CE-4E17-8DF4-163CC02D4DD5}">
      <dgm:prSet/>
      <dgm:spPr/>
      <dgm:t>
        <a:bodyPr/>
        <a:lstStyle/>
        <a:p>
          <a:endParaRPr lang="ru-RU"/>
        </a:p>
      </dgm:t>
    </dgm:pt>
    <dgm:pt modelId="{CE088C09-8E58-456B-9790-A5F910D90246}" type="sibTrans" cxnId="{FEF9218E-52CE-4E17-8DF4-163CC02D4DD5}">
      <dgm:prSet/>
      <dgm:spPr/>
      <dgm:t>
        <a:bodyPr/>
        <a:lstStyle/>
        <a:p>
          <a:endParaRPr lang="ru-RU"/>
        </a:p>
      </dgm:t>
    </dgm:pt>
    <dgm:pt modelId="{DAB9B028-FE52-4EA8-B0B5-CE6BC1C911A5}">
      <dgm:prSet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Опора при методической разработке заданий на знания, умения и навыки детей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310396B6-A8C0-4161-8148-3A4603B6E81A}" type="parTrans" cxnId="{47993030-B82D-4480-8E7C-6382F88F7A42}">
      <dgm:prSet/>
      <dgm:spPr/>
      <dgm:t>
        <a:bodyPr/>
        <a:lstStyle/>
        <a:p>
          <a:endParaRPr lang="ru-RU"/>
        </a:p>
      </dgm:t>
    </dgm:pt>
    <dgm:pt modelId="{0E03399A-5BFB-4C61-A872-7CDA1D18FBDF}" type="sibTrans" cxnId="{47993030-B82D-4480-8E7C-6382F88F7A42}">
      <dgm:prSet/>
      <dgm:spPr/>
      <dgm:t>
        <a:bodyPr/>
        <a:lstStyle/>
        <a:p>
          <a:endParaRPr lang="ru-RU"/>
        </a:p>
      </dgm:t>
    </dgm:pt>
    <dgm:pt modelId="{9EAB9D0A-041A-450D-8F49-61BDD3E02A06}">
      <dgm:prSet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Художественное оформление «остановок» по маршруту поиска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BBAB22F6-8AE8-4A7B-96CE-C840B97C396D}" type="parTrans" cxnId="{ED0394A7-72AC-467F-A32D-8A9215EDB3E8}">
      <dgm:prSet/>
      <dgm:spPr/>
      <dgm:t>
        <a:bodyPr/>
        <a:lstStyle/>
        <a:p>
          <a:endParaRPr lang="ru-RU"/>
        </a:p>
      </dgm:t>
    </dgm:pt>
    <dgm:pt modelId="{5C77DF60-EB8D-45C7-9215-F0F9171B9569}" type="sibTrans" cxnId="{ED0394A7-72AC-467F-A32D-8A9215EDB3E8}">
      <dgm:prSet/>
      <dgm:spPr/>
      <dgm:t>
        <a:bodyPr/>
        <a:lstStyle/>
        <a:p>
          <a:endParaRPr lang="ru-RU"/>
        </a:p>
      </dgm:t>
    </dgm:pt>
    <dgm:pt modelId="{24319A38-0D6C-46DC-A244-0DC18702233F}">
      <dgm:prSet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Подготовка реквизита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B577D6BB-800B-476C-86B8-C63EC1C90C85}" type="parTrans" cxnId="{DB0076FB-0475-4256-9693-808876D254BC}">
      <dgm:prSet/>
      <dgm:spPr/>
      <dgm:t>
        <a:bodyPr/>
        <a:lstStyle/>
        <a:p>
          <a:endParaRPr lang="ru-RU"/>
        </a:p>
      </dgm:t>
    </dgm:pt>
    <dgm:pt modelId="{3DC9B193-C1D2-4F96-B605-DAD34CEEEE51}" type="sibTrans" cxnId="{DB0076FB-0475-4256-9693-808876D254BC}">
      <dgm:prSet/>
      <dgm:spPr/>
      <dgm:t>
        <a:bodyPr/>
        <a:lstStyle/>
        <a:p>
          <a:endParaRPr lang="ru-RU"/>
        </a:p>
      </dgm:t>
    </dgm:pt>
    <dgm:pt modelId="{D5AB2365-256A-4803-A3D4-A99F86832C8F}" type="pres">
      <dgm:prSet presAssocID="{765AD679-D6AB-4828-AA57-F8DD8FAD59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256C19-B794-43F3-96F6-0E5671104412}" type="pres">
      <dgm:prSet presAssocID="{DC70E451-881D-4B17-B32A-5EEAB12605E1}" presName="composite" presStyleCnt="0"/>
      <dgm:spPr/>
    </dgm:pt>
    <dgm:pt modelId="{C566271F-F66A-4EDF-81D5-4C4FB8AA49F8}" type="pres">
      <dgm:prSet presAssocID="{DC70E451-881D-4B17-B32A-5EEAB12605E1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B22C13-7E6D-4285-8EBB-891C2715C904}" type="pres">
      <dgm:prSet presAssocID="{DC70E451-881D-4B17-B32A-5EEAB12605E1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C7EC10-9F62-4681-97EA-F59E282F621B}" type="pres">
      <dgm:prSet presAssocID="{6BEF4730-180F-41E9-98A7-23C19235441F}" presName="sp" presStyleCnt="0"/>
      <dgm:spPr/>
    </dgm:pt>
    <dgm:pt modelId="{48DBA880-8095-45D8-B79E-66028356BE24}" type="pres">
      <dgm:prSet presAssocID="{8216A580-EDC5-45C3-98C9-FD88D2271082}" presName="composite" presStyleCnt="0"/>
      <dgm:spPr/>
    </dgm:pt>
    <dgm:pt modelId="{0BC42AF2-2067-4BBD-92EA-3031DA16459C}" type="pres">
      <dgm:prSet presAssocID="{8216A580-EDC5-45C3-98C9-FD88D2271082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538CE4-FE3E-48E1-9C95-7060BEFEE628}" type="pres">
      <dgm:prSet presAssocID="{8216A580-EDC5-45C3-98C9-FD88D2271082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93133B-F972-49C7-984A-813DA24F7C57}" type="pres">
      <dgm:prSet presAssocID="{EE5E6B1C-4CDC-4C83-B4B8-EF5CD1E1C6D9}" presName="sp" presStyleCnt="0"/>
      <dgm:spPr/>
    </dgm:pt>
    <dgm:pt modelId="{C4AD34D6-8D1F-4540-AD02-AFC412152E84}" type="pres">
      <dgm:prSet presAssocID="{153C5979-A616-4B4C-B686-19ADA3A45BB3}" presName="composite" presStyleCnt="0"/>
      <dgm:spPr/>
    </dgm:pt>
    <dgm:pt modelId="{CB9B8A04-2AB9-4200-9A34-299AD82578F4}" type="pres">
      <dgm:prSet presAssocID="{153C5979-A616-4B4C-B686-19ADA3A45BB3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D11F20-8934-43E7-8B07-174A55E24218}" type="pres">
      <dgm:prSet presAssocID="{153C5979-A616-4B4C-B686-19ADA3A45BB3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57D1D4-91F1-4F99-9F8E-4D096B152442}" type="pres">
      <dgm:prSet presAssocID="{53C8FCB4-27AC-4878-B967-25591A7736D0}" presName="sp" presStyleCnt="0"/>
      <dgm:spPr/>
    </dgm:pt>
    <dgm:pt modelId="{E23D7A93-3256-47A1-A619-B06862FE86C8}" type="pres">
      <dgm:prSet presAssocID="{85757A85-2323-45B8-9769-BE8E7002BFF6}" presName="composite" presStyleCnt="0"/>
      <dgm:spPr/>
    </dgm:pt>
    <dgm:pt modelId="{0DB1F592-9019-4261-BD8E-ACFBBD6357DD}" type="pres">
      <dgm:prSet presAssocID="{85757A85-2323-45B8-9769-BE8E7002BFF6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BD2C1-8CE3-4F11-A8FC-FFCEE5309D71}" type="pres">
      <dgm:prSet presAssocID="{85757A85-2323-45B8-9769-BE8E7002BFF6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EC5DBC-DCFC-4C57-8799-CEE22B0411E7}" type="pres">
      <dgm:prSet presAssocID="{CE088C09-8E58-456B-9790-A5F910D90246}" presName="sp" presStyleCnt="0"/>
      <dgm:spPr/>
    </dgm:pt>
    <dgm:pt modelId="{FC2EDAE8-174A-425D-BC4A-467FD7BCD5E0}" type="pres">
      <dgm:prSet presAssocID="{9A969215-9C2C-466E-BC91-F6365378104C}" presName="composite" presStyleCnt="0"/>
      <dgm:spPr/>
    </dgm:pt>
    <dgm:pt modelId="{5B77C7A1-9300-488E-BCDA-5FADC0492C1C}" type="pres">
      <dgm:prSet presAssocID="{9A969215-9C2C-466E-BC91-F6365378104C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C84097-A647-4AA5-B98F-B4EC9AD2EA9A}" type="pres">
      <dgm:prSet presAssocID="{9A969215-9C2C-466E-BC91-F6365378104C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B43259-E246-42AB-BB6C-E425942B6347}" type="pres">
      <dgm:prSet presAssocID="{94B28A23-342A-407B-A731-C53C9EED3458}" presName="sp" presStyleCnt="0"/>
      <dgm:spPr/>
    </dgm:pt>
    <dgm:pt modelId="{25BB9F68-3616-4BE6-99C4-7152F72A4915}" type="pres">
      <dgm:prSet presAssocID="{E0FC562C-0911-47EF-A1EA-A209FBDF3F46}" presName="composite" presStyleCnt="0"/>
      <dgm:spPr/>
    </dgm:pt>
    <dgm:pt modelId="{6BD6CF79-5FE3-4C8D-A84B-35B3D0EEEEAA}" type="pres">
      <dgm:prSet presAssocID="{E0FC562C-0911-47EF-A1EA-A209FBDF3F46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227091-7597-4364-90D5-75BD32F04339}" type="pres">
      <dgm:prSet presAssocID="{E0FC562C-0911-47EF-A1EA-A209FBDF3F46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F9218E-52CE-4E17-8DF4-163CC02D4DD5}" srcId="{765AD679-D6AB-4828-AA57-F8DD8FAD5908}" destId="{85757A85-2323-45B8-9769-BE8E7002BFF6}" srcOrd="3" destOrd="0" parTransId="{80C14BBE-E2CB-432E-B9E9-9F97C6EA747D}" sibTransId="{CE088C09-8E58-456B-9790-A5F910D90246}"/>
    <dgm:cxn modelId="{C938FDE6-73AB-43CF-AB78-4CF758779204}" type="presOf" srcId="{153C5979-A616-4B4C-B686-19ADA3A45BB3}" destId="{CB9B8A04-2AB9-4200-9A34-299AD82578F4}" srcOrd="0" destOrd="0" presId="urn:microsoft.com/office/officeart/2005/8/layout/chevron2"/>
    <dgm:cxn modelId="{201D994D-5C01-4E8F-950E-125E875C6F2C}" type="presOf" srcId="{9EAB9D0A-041A-450D-8F49-61BDD3E02A06}" destId="{A8C84097-A647-4AA5-B98F-B4EC9AD2EA9A}" srcOrd="0" destOrd="0" presId="urn:microsoft.com/office/officeart/2005/8/layout/chevron2"/>
    <dgm:cxn modelId="{2EC4FC79-E35C-42D5-9DC4-11ED869AF8ED}" srcId="{765AD679-D6AB-4828-AA57-F8DD8FAD5908}" destId="{E0FC562C-0911-47EF-A1EA-A209FBDF3F46}" srcOrd="5" destOrd="0" parTransId="{AA385E83-A82B-453C-9F27-5F11DAB5DC89}" sibTransId="{B6E46E26-F921-4772-A0AC-FD86B370BF3D}"/>
    <dgm:cxn modelId="{E6068D76-2859-468A-9CE7-36CFE45AA6AA}" type="presOf" srcId="{BDF36F8C-F4F0-44E7-905E-E6C95F8C6C6B}" destId="{18D11F20-8934-43E7-8B07-174A55E24218}" srcOrd="0" destOrd="0" presId="urn:microsoft.com/office/officeart/2005/8/layout/chevron2"/>
    <dgm:cxn modelId="{47993030-B82D-4480-8E7C-6382F88F7A42}" srcId="{85757A85-2323-45B8-9769-BE8E7002BFF6}" destId="{DAB9B028-FE52-4EA8-B0B5-CE6BC1C911A5}" srcOrd="0" destOrd="0" parTransId="{310396B6-A8C0-4161-8148-3A4603B6E81A}" sibTransId="{0E03399A-5BFB-4C61-A872-7CDA1D18FBDF}"/>
    <dgm:cxn modelId="{9299E1F0-EF43-4495-8FE7-4A1BFDAE253B}" srcId="{765AD679-D6AB-4828-AA57-F8DD8FAD5908}" destId="{9A969215-9C2C-466E-BC91-F6365378104C}" srcOrd="4" destOrd="0" parTransId="{8EA3E2BB-96D2-4E05-8076-2A813E7EE7A4}" sibTransId="{94B28A23-342A-407B-A731-C53C9EED3458}"/>
    <dgm:cxn modelId="{0B7C6970-93EF-4C88-BB4A-6D2A2C5F577B}" type="presOf" srcId="{D3524B62-C1B9-4082-A48B-DCD09FC599B2}" destId="{59538CE4-FE3E-48E1-9C95-7060BEFEE628}" srcOrd="0" destOrd="0" presId="urn:microsoft.com/office/officeart/2005/8/layout/chevron2"/>
    <dgm:cxn modelId="{009B6C23-C4B1-4E21-8C5F-E556D2D40932}" type="presOf" srcId="{E0FC562C-0911-47EF-A1EA-A209FBDF3F46}" destId="{6BD6CF79-5FE3-4C8D-A84B-35B3D0EEEEAA}" srcOrd="0" destOrd="0" presId="urn:microsoft.com/office/officeart/2005/8/layout/chevron2"/>
    <dgm:cxn modelId="{D72A1298-0EDC-4DFA-9509-CA57882A2326}" type="presOf" srcId="{9A969215-9C2C-466E-BC91-F6365378104C}" destId="{5B77C7A1-9300-488E-BCDA-5FADC0492C1C}" srcOrd="0" destOrd="0" presId="urn:microsoft.com/office/officeart/2005/8/layout/chevron2"/>
    <dgm:cxn modelId="{C1840BB9-0422-447D-963B-A7267EA3DEF7}" srcId="{DC70E451-881D-4B17-B32A-5EEAB12605E1}" destId="{2CE5E2DC-7D4E-4C8E-86C5-D78EC17FD731}" srcOrd="0" destOrd="0" parTransId="{27DE11C9-7440-4D88-8543-1B0A46CCE15E}" sibTransId="{2EFD95DF-028F-4633-A24A-E46B1B25C150}"/>
    <dgm:cxn modelId="{ACD86532-F5FF-4B88-B2C4-B28533BD1A3B}" srcId="{8216A580-EDC5-45C3-98C9-FD88D2271082}" destId="{D3524B62-C1B9-4082-A48B-DCD09FC599B2}" srcOrd="0" destOrd="0" parTransId="{F743C6CF-374C-48C4-A5AA-59458F298B81}" sibTransId="{AF344972-E98D-49A2-9E69-18CA826F79DC}"/>
    <dgm:cxn modelId="{D48ED3B8-496E-4CA9-A1DF-D731364C1CC7}" srcId="{765AD679-D6AB-4828-AA57-F8DD8FAD5908}" destId="{153C5979-A616-4B4C-B686-19ADA3A45BB3}" srcOrd="2" destOrd="0" parTransId="{AF9C6075-B9E8-417A-BB53-1D2D505F1012}" sibTransId="{53C8FCB4-27AC-4878-B967-25591A7736D0}"/>
    <dgm:cxn modelId="{98691E38-113D-4A93-9F50-6118F50B427A}" type="presOf" srcId="{DAB9B028-FE52-4EA8-B0B5-CE6BC1C911A5}" destId="{BBEBD2C1-8CE3-4F11-A8FC-FFCEE5309D71}" srcOrd="0" destOrd="0" presId="urn:microsoft.com/office/officeart/2005/8/layout/chevron2"/>
    <dgm:cxn modelId="{A5BB8061-CCC1-4352-90BA-9F0BE3C01C4F}" srcId="{765AD679-D6AB-4828-AA57-F8DD8FAD5908}" destId="{8216A580-EDC5-45C3-98C9-FD88D2271082}" srcOrd="1" destOrd="0" parTransId="{1B8CBAA7-4230-4C43-9898-CC3E8CACE060}" sibTransId="{EE5E6B1C-4CDC-4C83-B4B8-EF5CD1E1C6D9}"/>
    <dgm:cxn modelId="{D68FFA5F-869A-4D0F-989B-7A173E2AE39A}" type="presOf" srcId="{8216A580-EDC5-45C3-98C9-FD88D2271082}" destId="{0BC42AF2-2067-4BBD-92EA-3031DA16459C}" srcOrd="0" destOrd="0" presId="urn:microsoft.com/office/officeart/2005/8/layout/chevron2"/>
    <dgm:cxn modelId="{581B9E89-CE43-41C4-BF2B-EA94F9F99B90}" type="presOf" srcId="{765AD679-D6AB-4828-AA57-F8DD8FAD5908}" destId="{D5AB2365-256A-4803-A3D4-A99F86832C8F}" srcOrd="0" destOrd="0" presId="urn:microsoft.com/office/officeart/2005/8/layout/chevron2"/>
    <dgm:cxn modelId="{ED0394A7-72AC-467F-A32D-8A9215EDB3E8}" srcId="{9A969215-9C2C-466E-BC91-F6365378104C}" destId="{9EAB9D0A-041A-450D-8F49-61BDD3E02A06}" srcOrd="0" destOrd="0" parTransId="{BBAB22F6-8AE8-4A7B-96CE-C840B97C396D}" sibTransId="{5C77DF60-EB8D-45C7-9215-F0F9171B9569}"/>
    <dgm:cxn modelId="{B6190C35-6DF7-460B-A41B-D9AAF997CB24}" type="presOf" srcId="{85757A85-2323-45B8-9769-BE8E7002BFF6}" destId="{0DB1F592-9019-4261-BD8E-ACFBBD6357DD}" srcOrd="0" destOrd="0" presId="urn:microsoft.com/office/officeart/2005/8/layout/chevron2"/>
    <dgm:cxn modelId="{6D3AE380-329A-493D-9016-544866BFB01C}" type="presOf" srcId="{DC70E451-881D-4B17-B32A-5EEAB12605E1}" destId="{C566271F-F66A-4EDF-81D5-4C4FB8AA49F8}" srcOrd="0" destOrd="0" presId="urn:microsoft.com/office/officeart/2005/8/layout/chevron2"/>
    <dgm:cxn modelId="{B0210572-5948-444B-8B10-8404855E1026}" srcId="{765AD679-D6AB-4828-AA57-F8DD8FAD5908}" destId="{DC70E451-881D-4B17-B32A-5EEAB12605E1}" srcOrd="0" destOrd="0" parTransId="{EBBA942B-E3D5-4A41-AAA4-EDD845A09C1D}" sibTransId="{6BEF4730-180F-41E9-98A7-23C19235441F}"/>
    <dgm:cxn modelId="{1A8BFA5C-36EE-4376-8F4A-CE0B623C98C1}" srcId="{153C5979-A616-4B4C-B686-19ADA3A45BB3}" destId="{BDF36F8C-F4F0-44E7-905E-E6C95F8C6C6B}" srcOrd="0" destOrd="0" parTransId="{045BEFC4-E4C6-4E87-852B-A2188C66EC3A}" sibTransId="{2712F42C-826B-4AFC-B383-A338B8B937C0}"/>
    <dgm:cxn modelId="{DB0076FB-0475-4256-9693-808876D254BC}" srcId="{E0FC562C-0911-47EF-A1EA-A209FBDF3F46}" destId="{24319A38-0D6C-46DC-A244-0DC18702233F}" srcOrd="0" destOrd="0" parTransId="{B577D6BB-800B-476C-86B8-C63EC1C90C85}" sibTransId="{3DC9B193-C1D2-4F96-B605-DAD34CEEEE51}"/>
    <dgm:cxn modelId="{043F080A-FE12-4341-81E1-B5B63A1104EE}" type="presOf" srcId="{24319A38-0D6C-46DC-A244-0DC18702233F}" destId="{83227091-7597-4364-90D5-75BD32F04339}" srcOrd="0" destOrd="0" presId="urn:microsoft.com/office/officeart/2005/8/layout/chevron2"/>
    <dgm:cxn modelId="{BDCF28B6-B44E-489D-AF62-C78F8013C15C}" type="presOf" srcId="{2CE5E2DC-7D4E-4C8E-86C5-D78EC17FD731}" destId="{69B22C13-7E6D-4285-8EBB-891C2715C904}" srcOrd="0" destOrd="0" presId="urn:microsoft.com/office/officeart/2005/8/layout/chevron2"/>
    <dgm:cxn modelId="{ADC2B4ED-E47B-4672-B954-4C1ED899AB0E}" type="presParOf" srcId="{D5AB2365-256A-4803-A3D4-A99F86832C8F}" destId="{DF256C19-B794-43F3-96F6-0E5671104412}" srcOrd="0" destOrd="0" presId="urn:microsoft.com/office/officeart/2005/8/layout/chevron2"/>
    <dgm:cxn modelId="{5704A79A-39DD-4DD2-9A8A-C9A217295D04}" type="presParOf" srcId="{DF256C19-B794-43F3-96F6-0E5671104412}" destId="{C566271F-F66A-4EDF-81D5-4C4FB8AA49F8}" srcOrd="0" destOrd="0" presId="urn:microsoft.com/office/officeart/2005/8/layout/chevron2"/>
    <dgm:cxn modelId="{EB82970E-FF63-4759-BFE2-C7F81F684E14}" type="presParOf" srcId="{DF256C19-B794-43F3-96F6-0E5671104412}" destId="{69B22C13-7E6D-4285-8EBB-891C2715C904}" srcOrd="1" destOrd="0" presId="urn:microsoft.com/office/officeart/2005/8/layout/chevron2"/>
    <dgm:cxn modelId="{875C3760-01A5-4A12-B8EA-CE4E6EDCB5FB}" type="presParOf" srcId="{D5AB2365-256A-4803-A3D4-A99F86832C8F}" destId="{20C7EC10-9F62-4681-97EA-F59E282F621B}" srcOrd="1" destOrd="0" presId="urn:microsoft.com/office/officeart/2005/8/layout/chevron2"/>
    <dgm:cxn modelId="{420FF3B5-F970-4A2A-AC59-005C297DBC35}" type="presParOf" srcId="{D5AB2365-256A-4803-A3D4-A99F86832C8F}" destId="{48DBA880-8095-45D8-B79E-66028356BE24}" srcOrd="2" destOrd="0" presId="urn:microsoft.com/office/officeart/2005/8/layout/chevron2"/>
    <dgm:cxn modelId="{23C85862-8823-48E1-91D5-3248DD8B8CD3}" type="presParOf" srcId="{48DBA880-8095-45D8-B79E-66028356BE24}" destId="{0BC42AF2-2067-4BBD-92EA-3031DA16459C}" srcOrd="0" destOrd="0" presId="urn:microsoft.com/office/officeart/2005/8/layout/chevron2"/>
    <dgm:cxn modelId="{9A9D6B4D-DB4B-49C0-857C-CB79BD851166}" type="presParOf" srcId="{48DBA880-8095-45D8-B79E-66028356BE24}" destId="{59538CE4-FE3E-48E1-9C95-7060BEFEE628}" srcOrd="1" destOrd="0" presId="urn:microsoft.com/office/officeart/2005/8/layout/chevron2"/>
    <dgm:cxn modelId="{EF85E0DC-66F6-4694-870E-68388DC61DA9}" type="presParOf" srcId="{D5AB2365-256A-4803-A3D4-A99F86832C8F}" destId="{9F93133B-F972-49C7-984A-813DA24F7C57}" srcOrd="3" destOrd="0" presId="urn:microsoft.com/office/officeart/2005/8/layout/chevron2"/>
    <dgm:cxn modelId="{B863453E-1339-4B73-B6DB-D73606F0ED31}" type="presParOf" srcId="{D5AB2365-256A-4803-A3D4-A99F86832C8F}" destId="{C4AD34D6-8D1F-4540-AD02-AFC412152E84}" srcOrd="4" destOrd="0" presId="urn:microsoft.com/office/officeart/2005/8/layout/chevron2"/>
    <dgm:cxn modelId="{BE783C7A-5750-4988-8C25-8D4389DD30BC}" type="presParOf" srcId="{C4AD34D6-8D1F-4540-AD02-AFC412152E84}" destId="{CB9B8A04-2AB9-4200-9A34-299AD82578F4}" srcOrd="0" destOrd="0" presId="urn:microsoft.com/office/officeart/2005/8/layout/chevron2"/>
    <dgm:cxn modelId="{A3270140-B647-43A2-9C0B-5580728C2B0D}" type="presParOf" srcId="{C4AD34D6-8D1F-4540-AD02-AFC412152E84}" destId="{18D11F20-8934-43E7-8B07-174A55E24218}" srcOrd="1" destOrd="0" presId="urn:microsoft.com/office/officeart/2005/8/layout/chevron2"/>
    <dgm:cxn modelId="{012AF49B-5EAB-4E45-8E0B-71C61A4D20C1}" type="presParOf" srcId="{D5AB2365-256A-4803-A3D4-A99F86832C8F}" destId="{1157D1D4-91F1-4F99-9F8E-4D096B152442}" srcOrd="5" destOrd="0" presId="urn:microsoft.com/office/officeart/2005/8/layout/chevron2"/>
    <dgm:cxn modelId="{013BA1F0-5332-4F14-ABEC-9B268DF82369}" type="presParOf" srcId="{D5AB2365-256A-4803-A3D4-A99F86832C8F}" destId="{E23D7A93-3256-47A1-A619-B06862FE86C8}" srcOrd="6" destOrd="0" presId="urn:microsoft.com/office/officeart/2005/8/layout/chevron2"/>
    <dgm:cxn modelId="{C3C47422-BBB2-4664-AF00-DFA9106462F2}" type="presParOf" srcId="{E23D7A93-3256-47A1-A619-B06862FE86C8}" destId="{0DB1F592-9019-4261-BD8E-ACFBBD6357DD}" srcOrd="0" destOrd="0" presId="urn:microsoft.com/office/officeart/2005/8/layout/chevron2"/>
    <dgm:cxn modelId="{86E18880-B1B8-4807-9C65-E99D1E8752B6}" type="presParOf" srcId="{E23D7A93-3256-47A1-A619-B06862FE86C8}" destId="{BBEBD2C1-8CE3-4F11-A8FC-FFCEE5309D71}" srcOrd="1" destOrd="0" presId="urn:microsoft.com/office/officeart/2005/8/layout/chevron2"/>
    <dgm:cxn modelId="{21E7F6AE-35BD-4F29-9845-8E843F175016}" type="presParOf" srcId="{D5AB2365-256A-4803-A3D4-A99F86832C8F}" destId="{08EC5DBC-DCFC-4C57-8799-CEE22B0411E7}" srcOrd="7" destOrd="0" presId="urn:microsoft.com/office/officeart/2005/8/layout/chevron2"/>
    <dgm:cxn modelId="{E7C6C36C-D5F0-404F-98FE-E03B46C2B397}" type="presParOf" srcId="{D5AB2365-256A-4803-A3D4-A99F86832C8F}" destId="{FC2EDAE8-174A-425D-BC4A-467FD7BCD5E0}" srcOrd="8" destOrd="0" presId="urn:microsoft.com/office/officeart/2005/8/layout/chevron2"/>
    <dgm:cxn modelId="{A93D1C6B-4BF5-4B6F-BFD5-05F11EBA5A47}" type="presParOf" srcId="{FC2EDAE8-174A-425D-BC4A-467FD7BCD5E0}" destId="{5B77C7A1-9300-488E-BCDA-5FADC0492C1C}" srcOrd="0" destOrd="0" presId="urn:microsoft.com/office/officeart/2005/8/layout/chevron2"/>
    <dgm:cxn modelId="{5CC57453-6CD0-492F-B3D8-8B5B9B165258}" type="presParOf" srcId="{FC2EDAE8-174A-425D-BC4A-467FD7BCD5E0}" destId="{A8C84097-A647-4AA5-B98F-B4EC9AD2EA9A}" srcOrd="1" destOrd="0" presId="urn:microsoft.com/office/officeart/2005/8/layout/chevron2"/>
    <dgm:cxn modelId="{9CE72A22-6A3F-4B09-91BE-211DEFB91C4A}" type="presParOf" srcId="{D5AB2365-256A-4803-A3D4-A99F86832C8F}" destId="{70B43259-E246-42AB-BB6C-E425942B6347}" srcOrd="9" destOrd="0" presId="urn:microsoft.com/office/officeart/2005/8/layout/chevron2"/>
    <dgm:cxn modelId="{FFDAC876-5414-4518-BF96-B28A6044994C}" type="presParOf" srcId="{D5AB2365-256A-4803-A3D4-A99F86832C8F}" destId="{25BB9F68-3616-4BE6-99C4-7152F72A4915}" srcOrd="10" destOrd="0" presId="urn:microsoft.com/office/officeart/2005/8/layout/chevron2"/>
    <dgm:cxn modelId="{D9AA3894-6A0F-4007-B22D-76CC8A4C3E70}" type="presParOf" srcId="{25BB9F68-3616-4BE6-99C4-7152F72A4915}" destId="{6BD6CF79-5FE3-4C8D-A84B-35B3D0EEEEAA}" srcOrd="0" destOrd="0" presId="urn:microsoft.com/office/officeart/2005/8/layout/chevron2"/>
    <dgm:cxn modelId="{95AAA6CE-4B55-46CA-A561-EAC1B585F7D4}" type="presParOf" srcId="{25BB9F68-3616-4BE6-99C4-7152F72A4915}" destId="{83227091-7597-4364-90D5-75BD32F0433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65AD679-D6AB-4828-AA57-F8DD8FAD5908}" type="doc">
      <dgm:prSet loTypeId="urn:microsoft.com/office/officeart/2005/8/layout/chevron2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C70E451-881D-4B17-B32A-5EEAB12605E1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1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EBBA942B-E3D5-4A41-AAA4-EDD845A09C1D}" type="parTrans" cxnId="{B0210572-5948-444B-8B10-8404855E1026}">
      <dgm:prSet/>
      <dgm:spPr/>
      <dgm:t>
        <a:bodyPr/>
        <a:lstStyle/>
        <a:p>
          <a:endParaRPr lang="ru-RU"/>
        </a:p>
      </dgm:t>
    </dgm:pt>
    <dgm:pt modelId="{6BEF4730-180F-41E9-98A7-23C19235441F}" type="sibTrans" cxnId="{B0210572-5948-444B-8B10-8404855E1026}">
      <dgm:prSet/>
      <dgm:spPr/>
      <dgm:t>
        <a:bodyPr/>
        <a:lstStyle/>
        <a:p>
          <a:endParaRPr lang="ru-RU"/>
        </a:p>
      </dgm:t>
    </dgm:pt>
    <dgm:pt modelId="{2CE5E2DC-7D4E-4C8E-86C5-D78EC17FD731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Проектируем сюжет и форму 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27DE11C9-7440-4D88-8543-1B0A46CCE15E}" type="parTrans" cxnId="{C1840BB9-0422-447D-963B-A7267EA3DEF7}">
      <dgm:prSet/>
      <dgm:spPr/>
      <dgm:t>
        <a:bodyPr/>
        <a:lstStyle/>
        <a:p>
          <a:endParaRPr lang="ru-RU"/>
        </a:p>
      </dgm:t>
    </dgm:pt>
    <dgm:pt modelId="{2EFD95DF-028F-4633-A24A-E46B1B25C150}" type="sibTrans" cxnId="{C1840BB9-0422-447D-963B-A7267EA3DEF7}">
      <dgm:prSet/>
      <dgm:spPr/>
      <dgm:t>
        <a:bodyPr/>
        <a:lstStyle/>
        <a:p>
          <a:endParaRPr lang="ru-RU"/>
        </a:p>
      </dgm:t>
    </dgm:pt>
    <dgm:pt modelId="{8216A580-EDC5-45C3-98C9-FD88D2271082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2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1B8CBAA7-4230-4C43-9898-CC3E8CACE060}" type="parTrans" cxnId="{A5BB8061-CCC1-4352-90BA-9F0BE3C01C4F}">
      <dgm:prSet/>
      <dgm:spPr/>
      <dgm:t>
        <a:bodyPr/>
        <a:lstStyle/>
        <a:p>
          <a:endParaRPr lang="ru-RU"/>
        </a:p>
      </dgm:t>
    </dgm:pt>
    <dgm:pt modelId="{EE5E6B1C-4CDC-4C83-B4B8-EF5CD1E1C6D9}" type="sibTrans" cxnId="{A5BB8061-CCC1-4352-90BA-9F0BE3C01C4F}">
      <dgm:prSet/>
      <dgm:spPr/>
      <dgm:t>
        <a:bodyPr/>
        <a:lstStyle/>
        <a:p>
          <a:endParaRPr lang="ru-RU"/>
        </a:p>
      </dgm:t>
    </dgm:pt>
    <dgm:pt modelId="{D3524B62-C1B9-4082-A48B-DCD09FC599B2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Проектируем знания, умения, которые необходимо повторить, закрепить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F743C6CF-374C-48C4-A5AA-59458F298B81}" type="parTrans" cxnId="{ACD86532-F5FF-4B88-B2C4-B28533BD1A3B}">
      <dgm:prSet/>
      <dgm:spPr/>
      <dgm:t>
        <a:bodyPr/>
        <a:lstStyle/>
        <a:p>
          <a:endParaRPr lang="ru-RU"/>
        </a:p>
      </dgm:t>
    </dgm:pt>
    <dgm:pt modelId="{AF344972-E98D-49A2-9E69-18CA826F79DC}" type="sibTrans" cxnId="{ACD86532-F5FF-4B88-B2C4-B28533BD1A3B}">
      <dgm:prSet/>
      <dgm:spPr/>
      <dgm:t>
        <a:bodyPr/>
        <a:lstStyle/>
        <a:p>
          <a:endParaRPr lang="ru-RU"/>
        </a:p>
      </dgm:t>
    </dgm:pt>
    <dgm:pt modelId="{153C5979-A616-4B4C-B686-19ADA3A45BB3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3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AF9C6075-B9E8-417A-BB53-1D2D505F1012}" type="parTrans" cxnId="{D48ED3B8-496E-4CA9-A1DF-D731364C1CC7}">
      <dgm:prSet/>
      <dgm:spPr/>
      <dgm:t>
        <a:bodyPr/>
        <a:lstStyle/>
        <a:p>
          <a:endParaRPr lang="ru-RU"/>
        </a:p>
      </dgm:t>
    </dgm:pt>
    <dgm:pt modelId="{53C8FCB4-27AC-4878-B967-25591A7736D0}" type="sibTrans" cxnId="{D48ED3B8-496E-4CA9-A1DF-D731364C1CC7}">
      <dgm:prSet/>
      <dgm:spPr/>
      <dgm:t>
        <a:bodyPr/>
        <a:lstStyle/>
        <a:p>
          <a:endParaRPr lang="ru-RU"/>
        </a:p>
      </dgm:t>
    </dgm:pt>
    <dgm:pt modelId="{BDF36F8C-F4F0-44E7-905E-E6C95F8C6C6B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Проектируем и оформляем задание для </a:t>
          </a:r>
          <a:r>
            <a:rPr lang="ru-RU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квеста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045BEFC4-E4C6-4E87-852B-A2188C66EC3A}" type="parTrans" cxnId="{1A8BFA5C-36EE-4376-8F4A-CE0B623C98C1}">
      <dgm:prSet/>
      <dgm:spPr/>
      <dgm:t>
        <a:bodyPr/>
        <a:lstStyle/>
        <a:p>
          <a:endParaRPr lang="ru-RU"/>
        </a:p>
      </dgm:t>
    </dgm:pt>
    <dgm:pt modelId="{2712F42C-826B-4AFC-B383-A338B8B937C0}" type="sibTrans" cxnId="{1A8BFA5C-36EE-4376-8F4A-CE0B623C98C1}">
      <dgm:prSet/>
      <dgm:spPr/>
      <dgm:t>
        <a:bodyPr/>
        <a:lstStyle/>
        <a:p>
          <a:endParaRPr lang="ru-RU"/>
        </a:p>
      </dgm:t>
    </dgm:pt>
    <dgm:pt modelId="{D5AB2365-256A-4803-A3D4-A99F86832C8F}" type="pres">
      <dgm:prSet presAssocID="{765AD679-D6AB-4828-AA57-F8DD8FAD59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256C19-B794-43F3-96F6-0E5671104412}" type="pres">
      <dgm:prSet presAssocID="{DC70E451-881D-4B17-B32A-5EEAB12605E1}" presName="composite" presStyleCnt="0"/>
      <dgm:spPr/>
    </dgm:pt>
    <dgm:pt modelId="{C566271F-F66A-4EDF-81D5-4C4FB8AA49F8}" type="pres">
      <dgm:prSet presAssocID="{DC70E451-881D-4B17-B32A-5EEAB12605E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B22C13-7E6D-4285-8EBB-891C2715C904}" type="pres">
      <dgm:prSet presAssocID="{DC70E451-881D-4B17-B32A-5EEAB12605E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C7EC10-9F62-4681-97EA-F59E282F621B}" type="pres">
      <dgm:prSet presAssocID="{6BEF4730-180F-41E9-98A7-23C19235441F}" presName="sp" presStyleCnt="0"/>
      <dgm:spPr/>
    </dgm:pt>
    <dgm:pt modelId="{48DBA880-8095-45D8-B79E-66028356BE24}" type="pres">
      <dgm:prSet presAssocID="{8216A580-EDC5-45C3-98C9-FD88D2271082}" presName="composite" presStyleCnt="0"/>
      <dgm:spPr/>
    </dgm:pt>
    <dgm:pt modelId="{0BC42AF2-2067-4BBD-92EA-3031DA16459C}" type="pres">
      <dgm:prSet presAssocID="{8216A580-EDC5-45C3-98C9-FD88D227108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538CE4-FE3E-48E1-9C95-7060BEFEE628}" type="pres">
      <dgm:prSet presAssocID="{8216A580-EDC5-45C3-98C9-FD88D227108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93133B-F972-49C7-984A-813DA24F7C57}" type="pres">
      <dgm:prSet presAssocID="{EE5E6B1C-4CDC-4C83-B4B8-EF5CD1E1C6D9}" presName="sp" presStyleCnt="0"/>
      <dgm:spPr/>
    </dgm:pt>
    <dgm:pt modelId="{C4AD34D6-8D1F-4540-AD02-AFC412152E84}" type="pres">
      <dgm:prSet presAssocID="{153C5979-A616-4B4C-B686-19ADA3A45BB3}" presName="composite" presStyleCnt="0"/>
      <dgm:spPr/>
    </dgm:pt>
    <dgm:pt modelId="{CB9B8A04-2AB9-4200-9A34-299AD82578F4}" type="pres">
      <dgm:prSet presAssocID="{153C5979-A616-4B4C-B686-19ADA3A45BB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D11F20-8934-43E7-8B07-174A55E24218}" type="pres">
      <dgm:prSet presAssocID="{153C5979-A616-4B4C-B686-19ADA3A45BB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BB8061-CCC1-4352-90BA-9F0BE3C01C4F}" srcId="{765AD679-D6AB-4828-AA57-F8DD8FAD5908}" destId="{8216A580-EDC5-45C3-98C9-FD88D2271082}" srcOrd="1" destOrd="0" parTransId="{1B8CBAA7-4230-4C43-9898-CC3E8CACE060}" sibTransId="{EE5E6B1C-4CDC-4C83-B4B8-EF5CD1E1C6D9}"/>
    <dgm:cxn modelId="{D68FFA5F-869A-4D0F-989B-7A173E2AE39A}" type="presOf" srcId="{8216A580-EDC5-45C3-98C9-FD88D2271082}" destId="{0BC42AF2-2067-4BBD-92EA-3031DA16459C}" srcOrd="0" destOrd="0" presId="urn:microsoft.com/office/officeart/2005/8/layout/chevron2"/>
    <dgm:cxn modelId="{C1840BB9-0422-447D-963B-A7267EA3DEF7}" srcId="{DC70E451-881D-4B17-B32A-5EEAB12605E1}" destId="{2CE5E2DC-7D4E-4C8E-86C5-D78EC17FD731}" srcOrd="0" destOrd="0" parTransId="{27DE11C9-7440-4D88-8543-1B0A46CCE15E}" sibTransId="{2EFD95DF-028F-4633-A24A-E46B1B25C150}"/>
    <dgm:cxn modelId="{0B7C6970-93EF-4C88-BB4A-6D2A2C5F577B}" type="presOf" srcId="{D3524B62-C1B9-4082-A48B-DCD09FC599B2}" destId="{59538CE4-FE3E-48E1-9C95-7060BEFEE628}" srcOrd="0" destOrd="0" presId="urn:microsoft.com/office/officeart/2005/8/layout/chevron2"/>
    <dgm:cxn modelId="{D48ED3B8-496E-4CA9-A1DF-D731364C1CC7}" srcId="{765AD679-D6AB-4828-AA57-F8DD8FAD5908}" destId="{153C5979-A616-4B4C-B686-19ADA3A45BB3}" srcOrd="2" destOrd="0" parTransId="{AF9C6075-B9E8-417A-BB53-1D2D505F1012}" sibTransId="{53C8FCB4-27AC-4878-B967-25591A7736D0}"/>
    <dgm:cxn modelId="{C938FDE6-73AB-43CF-AB78-4CF758779204}" type="presOf" srcId="{153C5979-A616-4B4C-B686-19ADA3A45BB3}" destId="{CB9B8A04-2AB9-4200-9A34-299AD82578F4}" srcOrd="0" destOrd="0" presId="urn:microsoft.com/office/officeart/2005/8/layout/chevron2"/>
    <dgm:cxn modelId="{BDCF28B6-B44E-489D-AF62-C78F8013C15C}" type="presOf" srcId="{2CE5E2DC-7D4E-4C8E-86C5-D78EC17FD731}" destId="{69B22C13-7E6D-4285-8EBB-891C2715C904}" srcOrd="0" destOrd="0" presId="urn:microsoft.com/office/officeart/2005/8/layout/chevron2"/>
    <dgm:cxn modelId="{6D3AE380-329A-493D-9016-544866BFB01C}" type="presOf" srcId="{DC70E451-881D-4B17-B32A-5EEAB12605E1}" destId="{C566271F-F66A-4EDF-81D5-4C4FB8AA49F8}" srcOrd="0" destOrd="0" presId="urn:microsoft.com/office/officeart/2005/8/layout/chevron2"/>
    <dgm:cxn modelId="{ACD86532-F5FF-4B88-B2C4-B28533BD1A3B}" srcId="{8216A580-EDC5-45C3-98C9-FD88D2271082}" destId="{D3524B62-C1B9-4082-A48B-DCD09FC599B2}" srcOrd="0" destOrd="0" parTransId="{F743C6CF-374C-48C4-A5AA-59458F298B81}" sibTransId="{AF344972-E98D-49A2-9E69-18CA826F79DC}"/>
    <dgm:cxn modelId="{1A8BFA5C-36EE-4376-8F4A-CE0B623C98C1}" srcId="{153C5979-A616-4B4C-B686-19ADA3A45BB3}" destId="{BDF36F8C-F4F0-44E7-905E-E6C95F8C6C6B}" srcOrd="0" destOrd="0" parTransId="{045BEFC4-E4C6-4E87-852B-A2188C66EC3A}" sibTransId="{2712F42C-826B-4AFC-B383-A338B8B937C0}"/>
    <dgm:cxn modelId="{B0210572-5948-444B-8B10-8404855E1026}" srcId="{765AD679-D6AB-4828-AA57-F8DD8FAD5908}" destId="{DC70E451-881D-4B17-B32A-5EEAB12605E1}" srcOrd="0" destOrd="0" parTransId="{EBBA942B-E3D5-4A41-AAA4-EDD845A09C1D}" sibTransId="{6BEF4730-180F-41E9-98A7-23C19235441F}"/>
    <dgm:cxn modelId="{E6068D76-2859-468A-9CE7-36CFE45AA6AA}" type="presOf" srcId="{BDF36F8C-F4F0-44E7-905E-E6C95F8C6C6B}" destId="{18D11F20-8934-43E7-8B07-174A55E24218}" srcOrd="0" destOrd="0" presId="urn:microsoft.com/office/officeart/2005/8/layout/chevron2"/>
    <dgm:cxn modelId="{581B9E89-CE43-41C4-BF2B-EA94F9F99B90}" type="presOf" srcId="{765AD679-D6AB-4828-AA57-F8DD8FAD5908}" destId="{D5AB2365-256A-4803-A3D4-A99F86832C8F}" srcOrd="0" destOrd="0" presId="urn:microsoft.com/office/officeart/2005/8/layout/chevron2"/>
    <dgm:cxn modelId="{ADC2B4ED-E47B-4672-B954-4C1ED899AB0E}" type="presParOf" srcId="{D5AB2365-256A-4803-A3D4-A99F86832C8F}" destId="{DF256C19-B794-43F3-96F6-0E5671104412}" srcOrd="0" destOrd="0" presId="urn:microsoft.com/office/officeart/2005/8/layout/chevron2"/>
    <dgm:cxn modelId="{5704A79A-39DD-4DD2-9A8A-C9A217295D04}" type="presParOf" srcId="{DF256C19-B794-43F3-96F6-0E5671104412}" destId="{C566271F-F66A-4EDF-81D5-4C4FB8AA49F8}" srcOrd="0" destOrd="0" presId="urn:microsoft.com/office/officeart/2005/8/layout/chevron2"/>
    <dgm:cxn modelId="{EB82970E-FF63-4759-BFE2-C7F81F684E14}" type="presParOf" srcId="{DF256C19-B794-43F3-96F6-0E5671104412}" destId="{69B22C13-7E6D-4285-8EBB-891C2715C904}" srcOrd="1" destOrd="0" presId="urn:microsoft.com/office/officeart/2005/8/layout/chevron2"/>
    <dgm:cxn modelId="{875C3760-01A5-4A12-B8EA-CE4E6EDCB5FB}" type="presParOf" srcId="{D5AB2365-256A-4803-A3D4-A99F86832C8F}" destId="{20C7EC10-9F62-4681-97EA-F59E282F621B}" srcOrd="1" destOrd="0" presId="urn:microsoft.com/office/officeart/2005/8/layout/chevron2"/>
    <dgm:cxn modelId="{420FF3B5-F970-4A2A-AC59-005C297DBC35}" type="presParOf" srcId="{D5AB2365-256A-4803-A3D4-A99F86832C8F}" destId="{48DBA880-8095-45D8-B79E-66028356BE24}" srcOrd="2" destOrd="0" presId="urn:microsoft.com/office/officeart/2005/8/layout/chevron2"/>
    <dgm:cxn modelId="{23C85862-8823-48E1-91D5-3248DD8B8CD3}" type="presParOf" srcId="{48DBA880-8095-45D8-B79E-66028356BE24}" destId="{0BC42AF2-2067-4BBD-92EA-3031DA16459C}" srcOrd="0" destOrd="0" presId="urn:microsoft.com/office/officeart/2005/8/layout/chevron2"/>
    <dgm:cxn modelId="{9A9D6B4D-DB4B-49C0-857C-CB79BD851166}" type="presParOf" srcId="{48DBA880-8095-45D8-B79E-66028356BE24}" destId="{59538CE4-FE3E-48E1-9C95-7060BEFEE628}" srcOrd="1" destOrd="0" presId="urn:microsoft.com/office/officeart/2005/8/layout/chevron2"/>
    <dgm:cxn modelId="{EF85E0DC-66F6-4694-870E-68388DC61DA9}" type="presParOf" srcId="{D5AB2365-256A-4803-A3D4-A99F86832C8F}" destId="{9F93133B-F972-49C7-984A-813DA24F7C57}" srcOrd="3" destOrd="0" presId="urn:microsoft.com/office/officeart/2005/8/layout/chevron2"/>
    <dgm:cxn modelId="{B863453E-1339-4B73-B6DB-D73606F0ED31}" type="presParOf" srcId="{D5AB2365-256A-4803-A3D4-A99F86832C8F}" destId="{C4AD34D6-8D1F-4540-AD02-AFC412152E84}" srcOrd="4" destOrd="0" presId="urn:microsoft.com/office/officeart/2005/8/layout/chevron2"/>
    <dgm:cxn modelId="{BE783C7A-5750-4988-8C25-8D4389DD30BC}" type="presParOf" srcId="{C4AD34D6-8D1F-4540-AD02-AFC412152E84}" destId="{CB9B8A04-2AB9-4200-9A34-299AD82578F4}" srcOrd="0" destOrd="0" presId="urn:microsoft.com/office/officeart/2005/8/layout/chevron2"/>
    <dgm:cxn modelId="{A3270140-B647-43A2-9C0B-5580728C2B0D}" type="presParOf" srcId="{C4AD34D6-8D1F-4540-AD02-AFC412152E84}" destId="{18D11F20-8934-43E7-8B07-174A55E2421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B652E5-5525-4D4D-AE6B-69120B774E72}">
      <dsp:nvSpPr>
        <dsp:cNvPr id="0" name=""/>
        <dsp:cNvSpPr/>
      </dsp:nvSpPr>
      <dsp:spPr>
        <a:xfrm>
          <a:off x="-5116992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5DDC1C-9942-4E49-9DC7-6E354D123FCC}">
      <dsp:nvSpPr>
        <dsp:cNvPr id="0" name=""/>
        <dsp:cNvSpPr/>
      </dsp:nvSpPr>
      <dsp:spPr>
        <a:xfrm>
          <a:off x="364315" y="238337"/>
          <a:ext cx="7648813" cy="47649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1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сочетать развлекательную и образовательную функцию</a:t>
          </a:r>
          <a:endParaRPr lang="ru-RU" sz="13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364315" y="238337"/>
        <a:ext cx="7648813" cy="476493"/>
      </dsp:txXfrm>
    </dsp:sp>
    <dsp:sp modelId="{5B21D3FF-DBCF-4CEF-8AE4-FF40552E1DC5}">
      <dsp:nvSpPr>
        <dsp:cNvPr id="0" name=""/>
        <dsp:cNvSpPr/>
      </dsp:nvSpPr>
      <dsp:spPr>
        <a:xfrm>
          <a:off x="66507" y="178775"/>
          <a:ext cx="595616" cy="5956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C68EA8-2976-430F-B447-F488368A3E49}">
      <dsp:nvSpPr>
        <dsp:cNvPr id="0" name=""/>
        <dsp:cNvSpPr/>
      </dsp:nvSpPr>
      <dsp:spPr>
        <a:xfrm>
          <a:off x="756263" y="952986"/>
          <a:ext cx="7256865" cy="476493"/>
        </a:xfrm>
        <a:prstGeom prst="rect">
          <a:avLst/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1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быть тематически оформленным, игровым, иметь сюжетных персонажей</a:t>
          </a:r>
          <a:endParaRPr lang="ru-RU" sz="13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756263" y="952986"/>
        <a:ext cx="7256865" cy="476493"/>
      </dsp:txXfrm>
    </dsp:sp>
    <dsp:sp modelId="{930E87BC-24D6-494D-BCB0-38F4CD57D00D}">
      <dsp:nvSpPr>
        <dsp:cNvPr id="0" name=""/>
        <dsp:cNvSpPr/>
      </dsp:nvSpPr>
      <dsp:spPr>
        <a:xfrm>
          <a:off x="458455" y="893425"/>
          <a:ext cx="595616" cy="5956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986775"/>
              <a:satOff val="7962"/>
              <a:lumOff val="1726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EFF2F3-25D5-418F-AEB7-6E51B75DFA27}">
      <dsp:nvSpPr>
        <dsp:cNvPr id="0" name=""/>
        <dsp:cNvSpPr/>
      </dsp:nvSpPr>
      <dsp:spPr>
        <a:xfrm>
          <a:off x="935492" y="1667636"/>
          <a:ext cx="7077637" cy="476493"/>
        </a:xfrm>
        <a:prstGeom prst="rect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1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сочетать интеллектуальные и физические (двигательные) задания</a:t>
          </a:r>
          <a:endParaRPr lang="ru-RU" sz="13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935492" y="1667636"/>
        <a:ext cx="7077637" cy="476493"/>
      </dsp:txXfrm>
    </dsp:sp>
    <dsp:sp modelId="{A616E839-4C54-4EF9-87B4-AA72570B501E}">
      <dsp:nvSpPr>
        <dsp:cNvPr id="0" name=""/>
        <dsp:cNvSpPr/>
      </dsp:nvSpPr>
      <dsp:spPr>
        <a:xfrm>
          <a:off x="637683" y="1608074"/>
          <a:ext cx="595616" cy="5956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3973551"/>
              <a:satOff val="15924"/>
              <a:lumOff val="3451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9A9451-3E27-403E-AEB7-A97C2A40C4AF}">
      <dsp:nvSpPr>
        <dsp:cNvPr id="0" name=""/>
        <dsp:cNvSpPr/>
      </dsp:nvSpPr>
      <dsp:spPr>
        <a:xfrm>
          <a:off x="935492" y="2381833"/>
          <a:ext cx="7077637" cy="476493"/>
        </a:xfrm>
        <a:prstGeom prst="rect">
          <a:avLst/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1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соответствовать уровню знаний детей по экологии, организовываться так же на достаточном уровне сложности</a:t>
          </a:r>
          <a:endParaRPr lang="ru-RU" sz="13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935492" y="2381833"/>
        <a:ext cx="7077637" cy="476493"/>
      </dsp:txXfrm>
    </dsp:sp>
    <dsp:sp modelId="{C38963CC-5EA3-4EB8-8257-AE27917E751D}">
      <dsp:nvSpPr>
        <dsp:cNvPr id="0" name=""/>
        <dsp:cNvSpPr/>
      </dsp:nvSpPr>
      <dsp:spPr>
        <a:xfrm>
          <a:off x="637683" y="2322271"/>
          <a:ext cx="595616" cy="5956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5960326"/>
              <a:satOff val="23887"/>
              <a:lumOff val="5177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A19CB9-6905-421B-9AE3-EA20DA38B14B}">
      <dsp:nvSpPr>
        <dsp:cNvPr id="0" name=""/>
        <dsp:cNvSpPr/>
      </dsp:nvSpPr>
      <dsp:spPr>
        <a:xfrm>
          <a:off x="756263" y="3096482"/>
          <a:ext cx="7256865" cy="476493"/>
        </a:xfrm>
        <a:prstGeom prst="rect">
          <a:avLst/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1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предполагать гибкое сочетание организационных форм (две команды, работа в парах, группах), так как квест – в высокой степени интерактивная игра</a:t>
          </a:r>
          <a:endParaRPr lang="ru-RU" sz="13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756263" y="3096482"/>
        <a:ext cx="7256865" cy="476493"/>
      </dsp:txXfrm>
    </dsp:sp>
    <dsp:sp modelId="{55C37282-B5FF-4804-B442-5DB15FA7AB64}">
      <dsp:nvSpPr>
        <dsp:cNvPr id="0" name=""/>
        <dsp:cNvSpPr/>
      </dsp:nvSpPr>
      <dsp:spPr>
        <a:xfrm>
          <a:off x="458455" y="3036921"/>
          <a:ext cx="595616" cy="5956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7947101"/>
              <a:satOff val="31849"/>
              <a:lumOff val="6902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46B55D-DCAA-4733-B587-077A7794EF55}">
      <dsp:nvSpPr>
        <dsp:cNvPr id="0" name=""/>
        <dsp:cNvSpPr/>
      </dsp:nvSpPr>
      <dsp:spPr>
        <a:xfrm>
          <a:off x="364315" y="3811132"/>
          <a:ext cx="7648813" cy="476493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17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выводить детей не столько на репродуктивную, сколько на творческую, частично-поисковую деятельность</a:t>
          </a:r>
          <a:endParaRPr lang="ru-RU" sz="13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364315" y="3811132"/>
        <a:ext cx="7648813" cy="476493"/>
      </dsp:txXfrm>
    </dsp:sp>
    <dsp:sp modelId="{6E3D77A1-9FCE-4E17-832A-BD788D7AFB74}">
      <dsp:nvSpPr>
        <dsp:cNvPr id="0" name=""/>
        <dsp:cNvSpPr/>
      </dsp:nvSpPr>
      <dsp:spPr>
        <a:xfrm>
          <a:off x="66507" y="3751570"/>
          <a:ext cx="595616" cy="5956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B652E5-5525-4D4D-AE6B-69120B774E72}">
      <dsp:nvSpPr>
        <dsp:cNvPr id="0" name=""/>
        <dsp:cNvSpPr/>
      </dsp:nvSpPr>
      <dsp:spPr>
        <a:xfrm>
          <a:off x="-5116992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5DDC1C-9942-4E49-9DC7-6E354D123FCC}">
      <dsp:nvSpPr>
        <dsp:cNvPr id="0" name=""/>
        <dsp:cNvSpPr/>
      </dsp:nvSpPr>
      <dsp:spPr>
        <a:xfrm>
          <a:off x="427226" y="282782"/>
          <a:ext cx="7585902" cy="5659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квест не может быть изолированным, единичным мероприятием</a:t>
          </a:r>
          <a:endParaRPr lang="ru-RU" sz="17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427226" y="282782"/>
        <a:ext cx="7585902" cy="565926"/>
      </dsp:txXfrm>
    </dsp:sp>
    <dsp:sp modelId="{5B21D3FF-DBCF-4CEF-8AE4-FF40552E1DC5}">
      <dsp:nvSpPr>
        <dsp:cNvPr id="0" name=""/>
        <dsp:cNvSpPr/>
      </dsp:nvSpPr>
      <dsp:spPr>
        <a:xfrm>
          <a:off x="73522" y="212041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C68EA8-2976-430F-B447-F488368A3E49}">
      <dsp:nvSpPr>
        <dsp:cNvPr id="0" name=""/>
        <dsp:cNvSpPr/>
      </dsp:nvSpPr>
      <dsp:spPr>
        <a:xfrm>
          <a:off x="832752" y="1131400"/>
          <a:ext cx="7180376" cy="565926"/>
        </a:xfrm>
        <a:prstGeom prst="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поощряем и хвалим детей за качественную реализацию экологического содержания, а не за скорость и веселье</a:t>
          </a:r>
          <a:endParaRPr lang="ru-RU" sz="17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832752" y="1131400"/>
        <a:ext cx="7180376" cy="565926"/>
      </dsp:txXfrm>
    </dsp:sp>
    <dsp:sp modelId="{930E87BC-24D6-494D-BCB0-38F4CD57D00D}">
      <dsp:nvSpPr>
        <dsp:cNvPr id="0" name=""/>
        <dsp:cNvSpPr/>
      </dsp:nvSpPr>
      <dsp:spPr>
        <a:xfrm>
          <a:off x="479048" y="1060659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EFF2F3-25D5-418F-AEB7-6E51B75DFA27}">
      <dsp:nvSpPr>
        <dsp:cNvPr id="0" name=""/>
        <dsp:cNvSpPr/>
      </dsp:nvSpPr>
      <dsp:spPr>
        <a:xfrm>
          <a:off x="957216" y="1980018"/>
          <a:ext cx="7055912" cy="565926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готовим модели, схемы, экологические объекты к </a:t>
          </a:r>
          <a:r>
            <a:rPr lang="ru-RU" sz="17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квесту</a:t>
          </a:r>
          <a:r>
            <a:rPr lang="ru-RU" sz="17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, насыщая пространство деятельности детей</a:t>
          </a:r>
          <a:endParaRPr lang="ru-RU" sz="17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957216" y="1980018"/>
        <a:ext cx="7055912" cy="565926"/>
      </dsp:txXfrm>
    </dsp:sp>
    <dsp:sp modelId="{A616E839-4C54-4EF9-87B4-AA72570B501E}">
      <dsp:nvSpPr>
        <dsp:cNvPr id="0" name=""/>
        <dsp:cNvSpPr/>
      </dsp:nvSpPr>
      <dsp:spPr>
        <a:xfrm>
          <a:off x="603512" y="1909277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9A9451-3E27-403E-AEB7-A97C2A40C4AF}">
      <dsp:nvSpPr>
        <dsp:cNvPr id="0" name=""/>
        <dsp:cNvSpPr/>
      </dsp:nvSpPr>
      <dsp:spPr>
        <a:xfrm>
          <a:off x="832752" y="2828636"/>
          <a:ext cx="7180376" cy="565926"/>
        </a:xfrm>
        <a:prstGeom prst="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подбираем призы, поддерживающие по тематике выбранный сценарий для детей</a:t>
          </a:r>
          <a:endParaRPr lang="ru-RU" sz="17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832752" y="2828636"/>
        <a:ext cx="7180376" cy="565926"/>
      </dsp:txXfrm>
    </dsp:sp>
    <dsp:sp modelId="{C38963CC-5EA3-4EB8-8257-AE27917E751D}">
      <dsp:nvSpPr>
        <dsp:cNvPr id="0" name=""/>
        <dsp:cNvSpPr/>
      </dsp:nvSpPr>
      <dsp:spPr>
        <a:xfrm>
          <a:off x="479048" y="2757895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A19CB9-6905-421B-9AE3-EA20DA38B14B}">
      <dsp:nvSpPr>
        <dsp:cNvPr id="0" name=""/>
        <dsp:cNvSpPr/>
      </dsp:nvSpPr>
      <dsp:spPr>
        <a:xfrm>
          <a:off x="427226" y="3677254"/>
          <a:ext cx="7585902" cy="565926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задания </a:t>
          </a:r>
          <a:r>
            <a:rPr lang="ru-RU" sz="17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квеста</a:t>
          </a:r>
          <a:r>
            <a:rPr lang="ru-RU" sz="17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 не должны быть легкими для детей, но и не очень сложными</a:t>
          </a:r>
          <a:endParaRPr lang="ru-RU" sz="17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427226" y="3677254"/>
        <a:ext cx="7585902" cy="565926"/>
      </dsp:txXfrm>
    </dsp:sp>
    <dsp:sp modelId="{55C37282-B5FF-4804-B442-5DB15FA7AB64}">
      <dsp:nvSpPr>
        <dsp:cNvPr id="0" name=""/>
        <dsp:cNvSpPr/>
      </dsp:nvSpPr>
      <dsp:spPr>
        <a:xfrm>
          <a:off x="73522" y="3606513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845A1-ED83-4154-8E90-9E4569935CFF}">
      <dsp:nvSpPr>
        <dsp:cNvPr id="0" name=""/>
        <dsp:cNvSpPr/>
      </dsp:nvSpPr>
      <dsp:spPr>
        <a:xfrm>
          <a:off x="2700909" y="2534580"/>
          <a:ext cx="631820" cy="1805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5910" y="0"/>
              </a:lnTo>
              <a:lnTo>
                <a:pt x="315910" y="1805888"/>
              </a:lnTo>
              <a:lnTo>
                <a:pt x="631820" y="180588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968989" y="3389693"/>
        <a:ext cx="95661" cy="95661"/>
      </dsp:txXfrm>
    </dsp:sp>
    <dsp:sp modelId="{65F5BBCE-57F7-4B19-B78A-1B603166F784}">
      <dsp:nvSpPr>
        <dsp:cNvPr id="0" name=""/>
        <dsp:cNvSpPr/>
      </dsp:nvSpPr>
      <dsp:spPr>
        <a:xfrm>
          <a:off x="2700909" y="2534580"/>
          <a:ext cx="631820" cy="6019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5910" y="0"/>
              </a:lnTo>
              <a:lnTo>
                <a:pt x="315910" y="601962"/>
              </a:lnTo>
              <a:lnTo>
                <a:pt x="631820" y="6019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995003" y="2813744"/>
        <a:ext cx="43633" cy="43633"/>
      </dsp:txXfrm>
    </dsp:sp>
    <dsp:sp modelId="{5F1E0497-AC00-41DC-B2A7-B934C2E2B21E}">
      <dsp:nvSpPr>
        <dsp:cNvPr id="0" name=""/>
        <dsp:cNvSpPr/>
      </dsp:nvSpPr>
      <dsp:spPr>
        <a:xfrm>
          <a:off x="2700909" y="1932617"/>
          <a:ext cx="631820" cy="601962"/>
        </a:xfrm>
        <a:custGeom>
          <a:avLst/>
          <a:gdLst/>
          <a:ahLst/>
          <a:cxnLst/>
          <a:rect l="0" t="0" r="0" b="0"/>
          <a:pathLst>
            <a:path>
              <a:moveTo>
                <a:pt x="0" y="601962"/>
              </a:moveTo>
              <a:lnTo>
                <a:pt x="315910" y="601962"/>
              </a:lnTo>
              <a:lnTo>
                <a:pt x="315910" y="0"/>
              </a:lnTo>
              <a:lnTo>
                <a:pt x="631820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995003" y="2211781"/>
        <a:ext cx="43633" cy="43633"/>
      </dsp:txXfrm>
    </dsp:sp>
    <dsp:sp modelId="{44553783-7F2B-4A10-B99B-346F9532278F}">
      <dsp:nvSpPr>
        <dsp:cNvPr id="0" name=""/>
        <dsp:cNvSpPr/>
      </dsp:nvSpPr>
      <dsp:spPr>
        <a:xfrm>
          <a:off x="2700909" y="728691"/>
          <a:ext cx="631820" cy="1805888"/>
        </a:xfrm>
        <a:custGeom>
          <a:avLst/>
          <a:gdLst/>
          <a:ahLst/>
          <a:cxnLst/>
          <a:rect l="0" t="0" r="0" b="0"/>
          <a:pathLst>
            <a:path>
              <a:moveTo>
                <a:pt x="0" y="1805888"/>
              </a:moveTo>
              <a:lnTo>
                <a:pt x="315910" y="1805888"/>
              </a:lnTo>
              <a:lnTo>
                <a:pt x="315910" y="0"/>
              </a:lnTo>
              <a:lnTo>
                <a:pt x="631820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968989" y="1583805"/>
        <a:ext cx="95661" cy="95661"/>
      </dsp:txXfrm>
    </dsp:sp>
    <dsp:sp modelId="{57BB89E7-5FF1-40AA-AB11-9E624E8A8619}">
      <dsp:nvSpPr>
        <dsp:cNvPr id="0" name=""/>
        <dsp:cNvSpPr/>
      </dsp:nvSpPr>
      <dsp:spPr>
        <a:xfrm rot="16200000">
          <a:off x="-315240" y="2053009"/>
          <a:ext cx="5069160" cy="9631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Виды маршрутов</a:t>
          </a:r>
          <a:endParaRPr lang="ru-RU" sz="4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-315240" y="2053009"/>
        <a:ext cx="5069160" cy="963140"/>
      </dsp:txXfrm>
    </dsp:sp>
    <dsp:sp modelId="{1AAE62E7-15A8-461E-9CE5-7864EDD1C034}">
      <dsp:nvSpPr>
        <dsp:cNvPr id="0" name=""/>
        <dsp:cNvSpPr/>
      </dsp:nvSpPr>
      <dsp:spPr>
        <a:xfrm>
          <a:off x="3332729" y="247121"/>
          <a:ext cx="3159100" cy="96314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Маршрутный лист </a:t>
          </a:r>
          <a:endParaRPr lang="ru-RU" sz="3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3332729" y="247121"/>
        <a:ext cx="3159100" cy="963140"/>
      </dsp:txXfrm>
    </dsp:sp>
    <dsp:sp modelId="{36D4DD84-E030-4C69-83BA-D0244A219BC8}">
      <dsp:nvSpPr>
        <dsp:cNvPr id="0" name=""/>
        <dsp:cNvSpPr/>
      </dsp:nvSpPr>
      <dsp:spPr>
        <a:xfrm>
          <a:off x="3332729" y="1451047"/>
          <a:ext cx="3159100" cy="96314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«Волшебный клубок»</a:t>
          </a:r>
          <a:endParaRPr lang="ru-RU" sz="3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3332729" y="1451047"/>
        <a:ext cx="3159100" cy="963140"/>
      </dsp:txXfrm>
    </dsp:sp>
    <dsp:sp modelId="{45B21E00-98F1-4EE3-A21C-0B06F3421799}">
      <dsp:nvSpPr>
        <dsp:cNvPr id="0" name=""/>
        <dsp:cNvSpPr/>
      </dsp:nvSpPr>
      <dsp:spPr>
        <a:xfrm>
          <a:off x="3332729" y="2654972"/>
          <a:ext cx="3159100" cy="96314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Карта </a:t>
          </a:r>
          <a:endParaRPr lang="ru-RU" sz="3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3332729" y="2654972"/>
        <a:ext cx="3159100" cy="963140"/>
      </dsp:txXfrm>
    </dsp:sp>
    <dsp:sp modelId="{F484B905-F05F-4262-AF1F-B1CC170F8C5E}">
      <dsp:nvSpPr>
        <dsp:cNvPr id="0" name=""/>
        <dsp:cNvSpPr/>
      </dsp:nvSpPr>
      <dsp:spPr>
        <a:xfrm>
          <a:off x="3332729" y="3858898"/>
          <a:ext cx="3159100" cy="96314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«Волшебный экран</a:t>
          </a:r>
          <a:endParaRPr lang="ru-RU" sz="3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3332729" y="3858898"/>
        <a:ext cx="3159100" cy="96314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DF678C-7CFB-4BA4-80B2-B076EAECD1C2}">
      <dsp:nvSpPr>
        <dsp:cNvPr id="0" name=""/>
        <dsp:cNvSpPr/>
      </dsp:nvSpPr>
      <dsp:spPr>
        <a:xfrm>
          <a:off x="1209089" y="374994"/>
          <a:ext cx="3424635" cy="3424635"/>
        </a:xfrm>
        <a:prstGeom prst="blockArc">
          <a:avLst>
            <a:gd name="adj1" fmla="val 12582391"/>
            <a:gd name="adj2" fmla="val 17539066"/>
            <a:gd name="adj3" fmla="val 452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B4EC74-52BE-4CDF-B009-80A9471E4E4C}">
      <dsp:nvSpPr>
        <dsp:cNvPr id="0" name=""/>
        <dsp:cNvSpPr/>
      </dsp:nvSpPr>
      <dsp:spPr>
        <a:xfrm>
          <a:off x="1033388" y="626272"/>
          <a:ext cx="3424635" cy="3424635"/>
        </a:xfrm>
        <a:prstGeom prst="blockArc">
          <a:avLst>
            <a:gd name="adj1" fmla="val 8936130"/>
            <a:gd name="adj2" fmla="val 13213094"/>
            <a:gd name="adj3" fmla="val 4523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F85C5B-D4BB-4FB5-9F4D-D2779817D2A7}">
      <dsp:nvSpPr>
        <dsp:cNvPr id="0" name=""/>
        <dsp:cNvSpPr/>
      </dsp:nvSpPr>
      <dsp:spPr>
        <a:xfrm>
          <a:off x="1070096" y="690368"/>
          <a:ext cx="3424635" cy="3424635"/>
        </a:xfrm>
        <a:prstGeom prst="blockArc">
          <a:avLst>
            <a:gd name="adj1" fmla="val 3745949"/>
            <a:gd name="adj2" fmla="val 9087867"/>
            <a:gd name="adj3" fmla="val 4523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FCD851-FA16-4E1F-A93F-DAE6D7E206ED}">
      <dsp:nvSpPr>
        <dsp:cNvPr id="0" name=""/>
        <dsp:cNvSpPr/>
      </dsp:nvSpPr>
      <dsp:spPr>
        <a:xfrm>
          <a:off x="2667088" y="716397"/>
          <a:ext cx="3424635" cy="3424635"/>
        </a:xfrm>
        <a:prstGeom prst="blockArc">
          <a:avLst>
            <a:gd name="adj1" fmla="val 1651577"/>
            <a:gd name="adj2" fmla="val 7166103"/>
            <a:gd name="adj3" fmla="val 452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9459C0-E4A6-4A9C-B586-059431C4EB08}">
      <dsp:nvSpPr>
        <dsp:cNvPr id="0" name=""/>
        <dsp:cNvSpPr/>
      </dsp:nvSpPr>
      <dsp:spPr>
        <a:xfrm>
          <a:off x="2757264" y="563694"/>
          <a:ext cx="3424635" cy="3424635"/>
        </a:xfrm>
        <a:prstGeom prst="blockArc">
          <a:avLst>
            <a:gd name="adj1" fmla="val 19881888"/>
            <a:gd name="adj2" fmla="val 2016027"/>
            <a:gd name="adj3" fmla="val 4523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02EB4-E533-47B0-AFF6-A98261E6AB60}">
      <dsp:nvSpPr>
        <dsp:cNvPr id="0" name=""/>
        <dsp:cNvSpPr/>
      </dsp:nvSpPr>
      <dsp:spPr>
        <a:xfrm>
          <a:off x="2641071" y="298698"/>
          <a:ext cx="3424635" cy="3424635"/>
        </a:xfrm>
        <a:prstGeom prst="blockArc">
          <a:avLst>
            <a:gd name="adj1" fmla="val 14494956"/>
            <a:gd name="adj2" fmla="val 20476990"/>
            <a:gd name="adj3" fmla="val 452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639192-21DF-452A-A761-64F6E793CAC7}">
      <dsp:nvSpPr>
        <dsp:cNvPr id="0" name=""/>
        <dsp:cNvSpPr/>
      </dsp:nvSpPr>
      <dsp:spPr>
        <a:xfrm>
          <a:off x="2016228" y="1444287"/>
          <a:ext cx="3081428" cy="15367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задания</a:t>
          </a:r>
          <a:endParaRPr lang="ru-RU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2467493" y="1669343"/>
        <a:ext cx="2178898" cy="1086668"/>
      </dsp:txXfrm>
    </dsp:sp>
    <dsp:sp modelId="{C8C6AE8D-D1DC-40DE-A62C-917ECA0C6190}">
      <dsp:nvSpPr>
        <dsp:cNvPr id="0" name=""/>
        <dsp:cNvSpPr/>
      </dsp:nvSpPr>
      <dsp:spPr>
        <a:xfrm>
          <a:off x="2868835" y="1213"/>
          <a:ext cx="1376212" cy="10757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загадки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3070377" y="158752"/>
        <a:ext cx="973128" cy="760668"/>
      </dsp:txXfrm>
    </dsp:sp>
    <dsp:sp modelId="{4D0C7AC6-BE01-4F30-A0E6-E5E8902DF414}">
      <dsp:nvSpPr>
        <dsp:cNvPr id="0" name=""/>
        <dsp:cNvSpPr/>
      </dsp:nvSpPr>
      <dsp:spPr>
        <a:xfrm>
          <a:off x="5400601" y="936102"/>
          <a:ext cx="1075746" cy="107574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пазлы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5558140" y="1093641"/>
        <a:ext cx="760668" cy="760668"/>
      </dsp:txXfrm>
    </dsp:sp>
    <dsp:sp modelId="{4A7DA630-F5BC-4413-8958-1CDA3A6BD8D7}">
      <dsp:nvSpPr>
        <dsp:cNvPr id="0" name=""/>
        <dsp:cNvSpPr/>
      </dsp:nvSpPr>
      <dsp:spPr>
        <a:xfrm>
          <a:off x="5112571" y="2664302"/>
          <a:ext cx="1501945" cy="107574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«найди отличия»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5332526" y="2821841"/>
        <a:ext cx="1062035" cy="760668"/>
      </dsp:txXfrm>
    </dsp:sp>
    <dsp:sp modelId="{2386A7C3-BE03-478E-8995-0794BA593D75}">
      <dsp:nvSpPr>
        <dsp:cNvPr id="0" name=""/>
        <dsp:cNvSpPr/>
      </dsp:nvSpPr>
      <dsp:spPr>
        <a:xfrm>
          <a:off x="2467996" y="3348395"/>
          <a:ext cx="2177890" cy="107574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Спортивные</a:t>
          </a:r>
          <a:endParaRPr lang="ru-RU" sz="16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эстафеты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2786941" y="3505934"/>
        <a:ext cx="1540000" cy="760668"/>
      </dsp:txXfrm>
    </dsp:sp>
    <dsp:sp modelId="{F27DEA6A-B89F-4DAB-AC93-232175FE53F5}">
      <dsp:nvSpPr>
        <dsp:cNvPr id="0" name=""/>
        <dsp:cNvSpPr/>
      </dsp:nvSpPr>
      <dsp:spPr>
        <a:xfrm>
          <a:off x="504056" y="2664294"/>
          <a:ext cx="1616147" cy="107574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лабиринт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740735" y="2821833"/>
        <a:ext cx="1142789" cy="760668"/>
      </dsp:txXfrm>
    </dsp:sp>
    <dsp:sp modelId="{856AC637-A24D-4A10-9FC5-4F972DCDFA62}">
      <dsp:nvSpPr>
        <dsp:cNvPr id="0" name=""/>
        <dsp:cNvSpPr/>
      </dsp:nvSpPr>
      <dsp:spPr>
        <a:xfrm>
          <a:off x="792081" y="720078"/>
          <a:ext cx="1351373" cy="10757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ребусы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989985" y="877617"/>
        <a:ext cx="955565" cy="7606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271F-F66A-4EDF-81D5-4C4FB8AA49F8}">
      <dsp:nvSpPr>
        <dsp:cNvPr id="0" name=""/>
        <dsp:cNvSpPr/>
      </dsp:nvSpPr>
      <dsp:spPr>
        <a:xfrm rot="5400000">
          <a:off x="-84281" y="84821"/>
          <a:ext cx="561877" cy="39331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1</a:t>
          </a:r>
          <a:endParaRPr lang="ru-RU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1" y="197196"/>
        <a:ext cx="393314" cy="168563"/>
      </dsp:txXfrm>
    </dsp:sp>
    <dsp:sp modelId="{69B22C13-7E6D-4285-8EBB-891C2715C904}">
      <dsp:nvSpPr>
        <dsp:cNvPr id="0" name=""/>
        <dsp:cNvSpPr/>
      </dsp:nvSpPr>
      <dsp:spPr>
        <a:xfrm rot="5400000">
          <a:off x="4128846" y="-3734992"/>
          <a:ext cx="365220" cy="78362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Принцип навигации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393314" y="18369"/>
        <a:ext cx="7818456" cy="329562"/>
      </dsp:txXfrm>
    </dsp:sp>
    <dsp:sp modelId="{0BC42AF2-2067-4BBD-92EA-3031DA16459C}">
      <dsp:nvSpPr>
        <dsp:cNvPr id="0" name=""/>
        <dsp:cNvSpPr/>
      </dsp:nvSpPr>
      <dsp:spPr>
        <a:xfrm rot="5400000">
          <a:off x="-84281" y="580197"/>
          <a:ext cx="561877" cy="393314"/>
        </a:xfrm>
        <a:prstGeom prst="chevron">
          <a:avLst/>
        </a:prstGeom>
        <a:gradFill rotWithShape="0">
          <a:gsLst>
            <a:gs pos="0">
              <a:schemeClr val="accent5">
                <a:hueOff val="-1241735"/>
                <a:satOff val="4976"/>
                <a:lumOff val="1078"/>
                <a:alphaOff val="0"/>
                <a:shade val="51000"/>
                <a:satMod val="130000"/>
              </a:schemeClr>
            </a:gs>
            <a:gs pos="80000">
              <a:schemeClr val="accent5">
                <a:hueOff val="-1241735"/>
                <a:satOff val="4976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5">
                <a:hueOff val="-1241735"/>
                <a:satOff val="4976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2</a:t>
          </a:r>
          <a:endParaRPr lang="ru-RU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1" y="692572"/>
        <a:ext cx="393314" cy="168563"/>
      </dsp:txXfrm>
    </dsp:sp>
    <dsp:sp modelId="{59538CE4-FE3E-48E1-9C95-7060BEFEE628}">
      <dsp:nvSpPr>
        <dsp:cNvPr id="0" name=""/>
        <dsp:cNvSpPr/>
      </dsp:nvSpPr>
      <dsp:spPr>
        <a:xfrm rot="5400000">
          <a:off x="4128846" y="-3239616"/>
          <a:ext cx="365220" cy="78362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241735"/>
              <a:satOff val="4976"/>
              <a:lumOff val="107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Принцип доступности заданий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393314" y="513745"/>
        <a:ext cx="7818456" cy="329562"/>
      </dsp:txXfrm>
    </dsp:sp>
    <dsp:sp modelId="{CB9B8A04-2AB9-4200-9A34-299AD82578F4}">
      <dsp:nvSpPr>
        <dsp:cNvPr id="0" name=""/>
        <dsp:cNvSpPr/>
      </dsp:nvSpPr>
      <dsp:spPr>
        <a:xfrm rot="5400000">
          <a:off x="-84281" y="1075572"/>
          <a:ext cx="561877" cy="393314"/>
        </a:xfrm>
        <a:prstGeom prst="chevron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shade val="51000"/>
                <a:satMod val="130000"/>
              </a:schemeClr>
            </a:gs>
            <a:gs pos="80000">
              <a:schemeClr val="accent5">
                <a:hueOff val="-2483469"/>
                <a:satOff val="9953"/>
                <a:lumOff val="2157"/>
                <a:alphaOff val="0"/>
                <a:shade val="93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3</a:t>
          </a:r>
          <a:endParaRPr lang="ru-RU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1" y="1187947"/>
        <a:ext cx="393314" cy="168563"/>
      </dsp:txXfrm>
    </dsp:sp>
    <dsp:sp modelId="{18D11F20-8934-43E7-8B07-174A55E24218}">
      <dsp:nvSpPr>
        <dsp:cNvPr id="0" name=""/>
        <dsp:cNvSpPr/>
      </dsp:nvSpPr>
      <dsp:spPr>
        <a:xfrm rot="5400000">
          <a:off x="4128846" y="-2744241"/>
          <a:ext cx="365220" cy="78362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Принцип системности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393314" y="1009120"/>
        <a:ext cx="7818456" cy="329562"/>
      </dsp:txXfrm>
    </dsp:sp>
    <dsp:sp modelId="{0DB1F592-9019-4261-BD8E-ACFBBD6357DD}">
      <dsp:nvSpPr>
        <dsp:cNvPr id="0" name=""/>
        <dsp:cNvSpPr/>
      </dsp:nvSpPr>
      <dsp:spPr>
        <a:xfrm rot="5400000">
          <a:off x="-84281" y="1570948"/>
          <a:ext cx="561877" cy="393314"/>
        </a:xfrm>
        <a:prstGeom prst="chevron">
          <a:avLst/>
        </a:prstGeom>
        <a:gradFill rotWithShape="0">
          <a:gsLst>
            <a:gs pos="0">
              <a:schemeClr val="accent5">
                <a:hueOff val="-3725204"/>
                <a:satOff val="14929"/>
                <a:lumOff val="3235"/>
                <a:alphaOff val="0"/>
                <a:shade val="51000"/>
                <a:satMod val="130000"/>
              </a:schemeClr>
            </a:gs>
            <a:gs pos="80000">
              <a:schemeClr val="accent5">
                <a:hueOff val="-3725204"/>
                <a:satOff val="14929"/>
                <a:lumOff val="3235"/>
                <a:alphaOff val="0"/>
                <a:shade val="93000"/>
                <a:satMod val="130000"/>
              </a:schemeClr>
            </a:gs>
            <a:gs pos="100000">
              <a:schemeClr val="accent5">
                <a:hueOff val="-3725204"/>
                <a:satOff val="14929"/>
                <a:lumOff val="323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4</a:t>
          </a:r>
          <a:endParaRPr lang="ru-RU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1" y="1683323"/>
        <a:ext cx="393314" cy="168563"/>
      </dsp:txXfrm>
    </dsp:sp>
    <dsp:sp modelId="{BBEBD2C1-8CE3-4F11-A8FC-FFCEE5309D71}">
      <dsp:nvSpPr>
        <dsp:cNvPr id="0" name=""/>
        <dsp:cNvSpPr/>
      </dsp:nvSpPr>
      <dsp:spPr>
        <a:xfrm rot="5400000">
          <a:off x="4128846" y="-2248865"/>
          <a:ext cx="365220" cy="78362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3725204"/>
              <a:satOff val="14929"/>
              <a:lumOff val="323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Принцип эмоциональной окрашенности заданий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393314" y="1504496"/>
        <a:ext cx="7818456" cy="329562"/>
      </dsp:txXfrm>
    </dsp:sp>
    <dsp:sp modelId="{5B77C7A1-9300-488E-BCDA-5FADC0492C1C}">
      <dsp:nvSpPr>
        <dsp:cNvPr id="0" name=""/>
        <dsp:cNvSpPr/>
      </dsp:nvSpPr>
      <dsp:spPr>
        <a:xfrm rot="5400000">
          <a:off x="-84281" y="2066324"/>
          <a:ext cx="561877" cy="393314"/>
        </a:xfrm>
        <a:prstGeom prst="chevron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5</a:t>
          </a:r>
          <a:endParaRPr lang="ru-RU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1" y="2178699"/>
        <a:ext cx="393314" cy="168563"/>
      </dsp:txXfrm>
    </dsp:sp>
    <dsp:sp modelId="{A8C84097-A647-4AA5-B98F-B4EC9AD2EA9A}">
      <dsp:nvSpPr>
        <dsp:cNvPr id="0" name=""/>
        <dsp:cNvSpPr/>
      </dsp:nvSpPr>
      <dsp:spPr>
        <a:xfrm rot="5400000">
          <a:off x="4128846" y="-1753489"/>
          <a:ext cx="365220" cy="78362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Принцип интеграции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393314" y="1999872"/>
        <a:ext cx="7818456" cy="329562"/>
      </dsp:txXfrm>
    </dsp:sp>
    <dsp:sp modelId="{6BD6CF79-5FE3-4C8D-A84B-35B3D0EEEEAA}">
      <dsp:nvSpPr>
        <dsp:cNvPr id="0" name=""/>
        <dsp:cNvSpPr/>
      </dsp:nvSpPr>
      <dsp:spPr>
        <a:xfrm rot="5400000">
          <a:off x="-84281" y="2561699"/>
          <a:ext cx="561877" cy="393314"/>
        </a:xfrm>
        <a:prstGeom prst="chevron">
          <a:avLst/>
        </a:prstGeom>
        <a:gradFill rotWithShape="0">
          <a:gsLst>
            <a:gs pos="0">
              <a:schemeClr val="accent5">
                <a:hueOff val="-6208672"/>
                <a:satOff val="24882"/>
                <a:lumOff val="5392"/>
                <a:alphaOff val="0"/>
                <a:shade val="51000"/>
                <a:satMod val="130000"/>
              </a:schemeClr>
            </a:gs>
            <a:gs pos="80000">
              <a:schemeClr val="accent5">
                <a:hueOff val="-6208672"/>
                <a:satOff val="24882"/>
                <a:lumOff val="5392"/>
                <a:alphaOff val="0"/>
                <a:shade val="93000"/>
                <a:satMod val="130000"/>
              </a:schemeClr>
            </a:gs>
            <a:gs pos="100000">
              <a:schemeClr val="accent5">
                <a:hueOff val="-6208672"/>
                <a:satOff val="24882"/>
                <a:lumOff val="539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6</a:t>
          </a:r>
          <a:endParaRPr lang="ru-RU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1" y="2674074"/>
        <a:ext cx="393314" cy="168563"/>
      </dsp:txXfrm>
    </dsp:sp>
    <dsp:sp modelId="{83227091-7597-4364-90D5-75BD32F04339}">
      <dsp:nvSpPr>
        <dsp:cNvPr id="0" name=""/>
        <dsp:cNvSpPr/>
      </dsp:nvSpPr>
      <dsp:spPr>
        <a:xfrm rot="5400000">
          <a:off x="4128846" y="-1258114"/>
          <a:ext cx="365220" cy="78362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6208672"/>
              <a:satOff val="24882"/>
              <a:lumOff val="539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Принцип разумности по времени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393314" y="2495247"/>
        <a:ext cx="7818456" cy="329562"/>
      </dsp:txXfrm>
    </dsp:sp>
    <dsp:sp modelId="{CB49CF02-C74E-4669-A027-2886074FF7FF}">
      <dsp:nvSpPr>
        <dsp:cNvPr id="0" name=""/>
        <dsp:cNvSpPr/>
      </dsp:nvSpPr>
      <dsp:spPr>
        <a:xfrm rot="5400000">
          <a:off x="-84281" y="3057075"/>
          <a:ext cx="561877" cy="393314"/>
        </a:xfrm>
        <a:prstGeom prst="chevron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shade val="51000"/>
                <a:satMod val="130000"/>
              </a:schemeClr>
            </a:gs>
            <a:gs pos="80000">
              <a:schemeClr val="accent5">
                <a:hueOff val="-7450407"/>
                <a:satOff val="29858"/>
                <a:lumOff val="6471"/>
                <a:alphaOff val="0"/>
                <a:shade val="93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7</a:t>
          </a:r>
          <a:endParaRPr lang="ru-RU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1" y="3169450"/>
        <a:ext cx="393314" cy="168563"/>
      </dsp:txXfrm>
    </dsp:sp>
    <dsp:sp modelId="{2E66E0CB-2BB9-4FD3-9715-42A1923E8F4C}">
      <dsp:nvSpPr>
        <dsp:cNvPr id="0" name=""/>
        <dsp:cNvSpPr/>
      </dsp:nvSpPr>
      <dsp:spPr>
        <a:xfrm rot="5400000">
          <a:off x="4128846" y="-762738"/>
          <a:ext cx="365220" cy="78362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Принцип добровольности образовательных действий ребёнка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393314" y="2990623"/>
        <a:ext cx="7818456" cy="329562"/>
      </dsp:txXfrm>
    </dsp:sp>
    <dsp:sp modelId="{3A8E916E-7AD5-4182-9C07-52C319B0BB45}">
      <dsp:nvSpPr>
        <dsp:cNvPr id="0" name=""/>
        <dsp:cNvSpPr/>
      </dsp:nvSpPr>
      <dsp:spPr>
        <a:xfrm rot="5400000">
          <a:off x="-84281" y="3552451"/>
          <a:ext cx="561877" cy="393314"/>
        </a:xfrm>
        <a:prstGeom prst="chevron">
          <a:avLst/>
        </a:prstGeom>
        <a:gradFill rotWithShape="0">
          <a:gsLst>
            <a:gs pos="0">
              <a:schemeClr val="accent5">
                <a:hueOff val="-8692142"/>
                <a:satOff val="34835"/>
                <a:lumOff val="7549"/>
                <a:alphaOff val="0"/>
                <a:shade val="51000"/>
                <a:satMod val="130000"/>
              </a:schemeClr>
            </a:gs>
            <a:gs pos="80000">
              <a:schemeClr val="accent5">
                <a:hueOff val="-8692142"/>
                <a:satOff val="34835"/>
                <a:lumOff val="7549"/>
                <a:alphaOff val="0"/>
                <a:shade val="93000"/>
                <a:satMod val="130000"/>
              </a:schemeClr>
            </a:gs>
            <a:gs pos="100000">
              <a:schemeClr val="accent5">
                <a:hueOff val="-8692142"/>
                <a:satOff val="34835"/>
                <a:lumOff val="7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8</a:t>
          </a:r>
          <a:endParaRPr lang="ru-RU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1" y="3664826"/>
        <a:ext cx="393314" cy="168563"/>
      </dsp:txXfrm>
    </dsp:sp>
    <dsp:sp modelId="{AADF0B3B-174C-4C2A-9FCF-82B08EFB2C87}">
      <dsp:nvSpPr>
        <dsp:cNvPr id="0" name=""/>
        <dsp:cNvSpPr/>
      </dsp:nvSpPr>
      <dsp:spPr>
        <a:xfrm rot="5400000">
          <a:off x="4128846" y="-267362"/>
          <a:ext cx="365220" cy="78362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8692142"/>
              <a:satOff val="34835"/>
              <a:lumOff val="75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Принцип присутствия выбора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393314" y="3485999"/>
        <a:ext cx="7818456" cy="329562"/>
      </dsp:txXfrm>
    </dsp:sp>
    <dsp:sp modelId="{449F4490-74BD-4289-8D21-5B75CEDB251C}">
      <dsp:nvSpPr>
        <dsp:cNvPr id="0" name=""/>
        <dsp:cNvSpPr/>
      </dsp:nvSpPr>
      <dsp:spPr>
        <a:xfrm rot="5400000">
          <a:off x="-84281" y="4047827"/>
          <a:ext cx="561877" cy="393314"/>
        </a:xfrm>
        <a:prstGeom prst="chevron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9</a:t>
          </a:r>
          <a:endParaRPr lang="ru-RU" sz="1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1" y="4160202"/>
        <a:ext cx="393314" cy="168563"/>
      </dsp:txXfrm>
    </dsp:sp>
    <dsp:sp modelId="{8A0B9750-5F56-4709-8B90-081111ECBB44}">
      <dsp:nvSpPr>
        <dsp:cNvPr id="0" name=""/>
        <dsp:cNvSpPr/>
      </dsp:nvSpPr>
      <dsp:spPr>
        <a:xfrm rot="5400000">
          <a:off x="4128846" y="228012"/>
          <a:ext cx="365220" cy="78362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Принцип присутствия импровизационной экспромтной составляющей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393314" y="3981374"/>
        <a:ext cx="7818456" cy="3295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BD3304-18B0-49EE-8AB3-62ABFC2BC8EE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DB9D2A1-7CDC-4F55-8665-921F4441A64D}">
      <dsp:nvSpPr>
        <dsp:cNvPr id="0" name=""/>
        <dsp:cNvSpPr/>
      </dsp:nvSpPr>
      <dsp:spPr>
        <a:xfrm>
          <a:off x="4118" y="1357788"/>
          <a:ext cx="1981051" cy="181038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реализация проектной и игровой деятельности</a:t>
          </a:r>
          <a:endParaRPr lang="ru-RU" sz="1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92494" y="1446164"/>
        <a:ext cx="1804299" cy="1633633"/>
      </dsp:txXfrm>
    </dsp:sp>
    <dsp:sp modelId="{8923A73A-AE88-4D88-A418-F56D42677F81}">
      <dsp:nvSpPr>
        <dsp:cNvPr id="0" name=""/>
        <dsp:cNvSpPr/>
      </dsp:nvSpPr>
      <dsp:spPr>
        <a:xfrm>
          <a:off x="2084222" y="1357788"/>
          <a:ext cx="1981051" cy="1810385"/>
        </a:xfrm>
        <a:prstGeom prst="round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знакомство с новой информацией</a:t>
          </a:r>
          <a:endParaRPr lang="ru-RU" sz="1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2172598" y="1446164"/>
        <a:ext cx="1804299" cy="1633633"/>
      </dsp:txXfrm>
    </dsp:sp>
    <dsp:sp modelId="{2AC0B522-CB18-4A97-9C1E-F6ED6122CC49}">
      <dsp:nvSpPr>
        <dsp:cNvPr id="0" name=""/>
        <dsp:cNvSpPr/>
      </dsp:nvSpPr>
      <dsp:spPr>
        <a:xfrm>
          <a:off x="4164326" y="1357788"/>
          <a:ext cx="1981051" cy="1810385"/>
        </a:xfrm>
        <a:prstGeom prst="round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закрепление имеющихся знаний</a:t>
          </a:r>
          <a:endParaRPr lang="ru-RU" sz="1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4252702" y="1446164"/>
        <a:ext cx="1804299" cy="1633633"/>
      </dsp:txXfrm>
    </dsp:sp>
    <dsp:sp modelId="{16950B49-8E40-4844-A154-49E73DFB4A90}">
      <dsp:nvSpPr>
        <dsp:cNvPr id="0" name=""/>
        <dsp:cNvSpPr/>
      </dsp:nvSpPr>
      <dsp:spPr>
        <a:xfrm>
          <a:off x="6244430" y="1357788"/>
          <a:ext cx="1981051" cy="1810385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отработка на практике умений детей</a:t>
          </a:r>
          <a:endParaRPr lang="ru-RU" sz="1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6332806" y="1446164"/>
        <a:ext cx="1804299" cy="16336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83CEA0-2DB8-4842-B2B3-A1C2F04EF528}">
      <dsp:nvSpPr>
        <dsp:cNvPr id="0" name=""/>
        <dsp:cNvSpPr/>
      </dsp:nvSpPr>
      <dsp:spPr>
        <a:xfrm>
          <a:off x="2098572" y="0"/>
          <a:ext cx="6089887" cy="14143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способствовать всестороннему развитию детей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побуждать к познавательно-исследовательской деятельности, благодаря погружению в различные игровые ситуации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2098572" y="176795"/>
        <a:ext cx="5559501" cy="1060773"/>
      </dsp:txXfrm>
    </dsp:sp>
    <dsp:sp modelId="{57486CE5-AE91-401C-B5A6-9FD9C83EEE55}">
      <dsp:nvSpPr>
        <dsp:cNvPr id="0" name=""/>
        <dsp:cNvSpPr/>
      </dsp:nvSpPr>
      <dsp:spPr>
        <a:xfrm>
          <a:off x="0" y="0"/>
          <a:ext cx="2057432" cy="141436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образовательные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69044" y="69044"/>
        <a:ext cx="1919344" cy="1276275"/>
      </dsp:txXfrm>
    </dsp:sp>
    <dsp:sp modelId="{2A1964BF-0333-4BF0-8B03-931436E5A5F5}">
      <dsp:nvSpPr>
        <dsp:cNvPr id="0" name=""/>
        <dsp:cNvSpPr/>
      </dsp:nvSpPr>
      <dsp:spPr>
        <a:xfrm>
          <a:off x="2170581" y="1555799"/>
          <a:ext cx="6028165" cy="14143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370241"/>
              <a:satOff val="24126"/>
              <a:lumOff val="165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развивать социально-коммуникативные качества путем коллективного решения общих задач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2170581" y="1732594"/>
        <a:ext cx="5497779" cy="1060773"/>
      </dsp:txXfrm>
    </dsp:sp>
    <dsp:sp modelId="{642DC82A-5450-4CB3-B7D3-7B0D99C588C8}">
      <dsp:nvSpPr>
        <dsp:cNvPr id="0" name=""/>
        <dsp:cNvSpPr/>
      </dsp:nvSpPr>
      <dsp:spPr>
        <a:xfrm>
          <a:off x="0" y="1540765"/>
          <a:ext cx="2139728" cy="1414363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развивающие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69044" y="1609809"/>
        <a:ext cx="2001640" cy="1276275"/>
      </dsp:txXfrm>
    </dsp:sp>
    <dsp:sp modelId="{84413610-0383-44CA-B6A4-0DFFADDD8C7A}">
      <dsp:nvSpPr>
        <dsp:cNvPr id="0" name=""/>
        <dsp:cNvSpPr/>
      </dsp:nvSpPr>
      <dsp:spPr>
        <a:xfrm>
          <a:off x="2170581" y="3111599"/>
          <a:ext cx="6028165" cy="14143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создавать положительный эмоциональный настрой 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2170581" y="3288394"/>
        <a:ext cx="5497779" cy="1060773"/>
      </dsp:txXfrm>
    </dsp:sp>
    <dsp:sp modelId="{4FABF06E-73F3-41CC-A405-24A08CD39B47}">
      <dsp:nvSpPr>
        <dsp:cNvPr id="0" name=""/>
        <dsp:cNvSpPr/>
      </dsp:nvSpPr>
      <dsp:spPr>
        <a:xfrm>
          <a:off x="0" y="3111599"/>
          <a:ext cx="2139728" cy="1414363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воспитательные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69044" y="3180643"/>
        <a:ext cx="2001640" cy="12762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088162-CA58-4A10-BB1E-6651E6AC9ED3}">
      <dsp:nvSpPr>
        <dsp:cNvPr id="0" name=""/>
        <dsp:cNvSpPr/>
      </dsp:nvSpPr>
      <dsp:spPr>
        <a:xfrm>
          <a:off x="6786585" y="3171336"/>
          <a:ext cx="524839" cy="686154"/>
        </a:xfrm>
        <a:custGeom>
          <a:avLst/>
          <a:gdLst/>
          <a:ahLst/>
          <a:cxnLst/>
          <a:rect l="0" t="0" r="0" b="0"/>
          <a:pathLst>
            <a:path>
              <a:moveTo>
                <a:pt x="439680" y="0"/>
              </a:moveTo>
              <a:lnTo>
                <a:pt x="439680" y="413169"/>
              </a:lnTo>
              <a:lnTo>
                <a:pt x="0" y="413169"/>
              </a:lnTo>
              <a:lnTo>
                <a:pt x="0" y="574821"/>
              </a:lnTo>
            </a:path>
          </a:pathLst>
        </a:custGeom>
        <a:noFill/>
        <a:ln w="12700" cap="flat" cmpd="sng" algn="ctr">
          <a:solidFill>
            <a:srgbClr val="A5A5A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6A0410-9561-4662-BE1A-6F671DD02170}">
      <dsp:nvSpPr>
        <dsp:cNvPr id="0" name=""/>
        <dsp:cNvSpPr/>
      </dsp:nvSpPr>
      <dsp:spPr>
        <a:xfrm>
          <a:off x="4240764" y="1307172"/>
          <a:ext cx="3070659" cy="5414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981"/>
              </a:lnTo>
              <a:lnTo>
                <a:pt x="2572424" y="291981"/>
              </a:lnTo>
              <a:lnTo>
                <a:pt x="2572424" y="453633"/>
              </a:lnTo>
            </a:path>
          </a:pathLst>
        </a:custGeom>
        <a:noFill/>
        <a:ln w="12700" cap="flat" cmpd="sng" algn="ctr">
          <a:solidFill>
            <a:srgbClr val="ED7D3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8DB4B3-731C-4F9B-A196-F7A7A9B22696}">
      <dsp:nvSpPr>
        <dsp:cNvPr id="0" name=""/>
        <dsp:cNvSpPr/>
      </dsp:nvSpPr>
      <dsp:spPr>
        <a:xfrm>
          <a:off x="4125682" y="3252918"/>
          <a:ext cx="115082" cy="6045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4824"/>
              </a:lnTo>
              <a:lnTo>
                <a:pt x="96409" y="344824"/>
              </a:lnTo>
              <a:lnTo>
                <a:pt x="96409" y="506476"/>
              </a:lnTo>
            </a:path>
          </a:pathLst>
        </a:custGeom>
        <a:noFill/>
        <a:ln w="12700" cap="flat" cmpd="sng" algn="ctr">
          <a:solidFill>
            <a:srgbClr val="A5A5A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AF78D2-F8C8-4BB3-9C7B-2B480550A7ED}">
      <dsp:nvSpPr>
        <dsp:cNvPr id="0" name=""/>
        <dsp:cNvSpPr/>
      </dsp:nvSpPr>
      <dsp:spPr>
        <a:xfrm>
          <a:off x="4125682" y="1307172"/>
          <a:ext cx="115082" cy="623076"/>
        </a:xfrm>
        <a:custGeom>
          <a:avLst/>
          <a:gdLst/>
          <a:ahLst/>
          <a:cxnLst/>
          <a:rect l="0" t="0" r="0" b="0"/>
          <a:pathLst>
            <a:path>
              <a:moveTo>
                <a:pt x="96409" y="0"/>
              </a:moveTo>
              <a:lnTo>
                <a:pt x="96409" y="360326"/>
              </a:lnTo>
              <a:lnTo>
                <a:pt x="0" y="360326"/>
              </a:lnTo>
              <a:lnTo>
                <a:pt x="0" y="521978"/>
              </a:lnTo>
            </a:path>
          </a:pathLst>
        </a:custGeom>
        <a:noFill/>
        <a:ln w="12700" cap="flat" cmpd="sng" algn="ctr">
          <a:solidFill>
            <a:srgbClr val="ED7D3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EC13D-E3C6-4AC8-867D-CCAA0141EFBF}">
      <dsp:nvSpPr>
        <dsp:cNvPr id="0" name=""/>
        <dsp:cNvSpPr/>
      </dsp:nvSpPr>
      <dsp:spPr>
        <a:xfrm>
          <a:off x="1196704" y="2914182"/>
          <a:ext cx="498240" cy="9433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8597"/>
              </a:lnTo>
              <a:lnTo>
                <a:pt x="417397" y="628597"/>
              </a:lnTo>
              <a:lnTo>
                <a:pt x="417397" y="790250"/>
              </a:lnTo>
            </a:path>
          </a:pathLst>
        </a:custGeom>
        <a:noFill/>
        <a:ln w="12700" cap="flat" cmpd="sng" algn="ctr">
          <a:solidFill>
            <a:srgbClr val="A5A5A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B7E076-245C-4438-BABA-B1DA5B4E076B}">
      <dsp:nvSpPr>
        <dsp:cNvPr id="0" name=""/>
        <dsp:cNvSpPr/>
      </dsp:nvSpPr>
      <dsp:spPr>
        <a:xfrm>
          <a:off x="1196704" y="1307172"/>
          <a:ext cx="3044060" cy="284341"/>
        </a:xfrm>
        <a:custGeom>
          <a:avLst/>
          <a:gdLst/>
          <a:ahLst/>
          <a:cxnLst/>
          <a:rect l="0" t="0" r="0" b="0"/>
          <a:pathLst>
            <a:path>
              <a:moveTo>
                <a:pt x="2550141" y="0"/>
              </a:moveTo>
              <a:lnTo>
                <a:pt x="2550141" y="76552"/>
              </a:lnTo>
              <a:lnTo>
                <a:pt x="0" y="76552"/>
              </a:lnTo>
              <a:lnTo>
                <a:pt x="0" y="238204"/>
              </a:lnTo>
            </a:path>
          </a:pathLst>
        </a:custGeom>
        <a:noFill/>
        <a:ln w="12700" cap="flat" cmpd="sng" algn="ctr">
          <a:solidFill>
            <a:srgbClr val="ED7D3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D0952-A34B-4278-9647-89C96A7D125F}">
      <dsp:nvSpPr>
        <dsp:cNvPr id="0" name=""/>
        <dsp:cNvSpPr/>
      </dsp:nvSpPr>
      <dsp:spPr>
        <a:xfrm>
          <a:off x="3199292" y="-15497"/>
          <a:ext cx="2082943" cy="132266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5B9BD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5B9BD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5B9BD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094D0F-4732-41CC-9002-17D76FBAB28D}">
      <dsp:nvSpPr>
        <dsp:cNvPr id="0" name=""/>
        <dsp:cNvSpPr/>
      </dsp:nvSpPr>
      <dsp:spPr>
        <a:xfrm>
          <a:off x="3430731" y="204369"/>
          <a:ext cx="2082943" cy="132266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квесты</a:t>
          </a:r>
        </a:p>
      </dsp:txBody>
      <dsp:txXfrm>
        <a:off x="3469471" y="243109"/>
        <a:ext cx="2005463" cy="1245189"/>
      </dsp:txXfrm>
    </dsp:sp>
    <dsp:sp modelId="{46E02C00-1DB2-4CFA-9F52-2E3E6BFED481}">
      <dsp:nvSpPr>
        <dsp:cNvPr id="0" name=""/>
        <dsp:cNvSpPr/>
      </dsp:nvSpPr>
      <dsp:spPr>
        <a:xfrm>
          <a:off x="155232" y="1591513"/>
          <a:ext cx="2082943" cy="132266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ED7D3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D1092E2-04DC-4804-8D9B-8352CE10D98D}">
      <dsp:nvSpPr>
        <dsp:cNvPr id="0" name=""/>
        <dsp:cNvSpPr/>
      </dsp:nvSpPr>
      <dsp:spPr>
        <a:xfrm>
          <a:off x="386670" y="1811379"/>
          <a:ext cx="2082943" cy="132266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ED7D3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линейные</a:t>
          </a:r>
        </a:p>
      </dsp:txBody>
      <dsp:txXfrm>
        <a:off x="425410" y="1850119"/>
        <a:ext cx="2005463" cy="1245189"/>
      </dsp:txXfrm>
    </dsp:sp>
    <dsp:sp modelId="{574CC6FE-5FC5-49CC-BA84-1D702292DA69}">
      <dsp:nvSpPr>
        <dsp:cNvPr id="0" name=""/>
        <dsp:cNvSpPr/>
      </dsp:nvSpPr>
      <dsp:spPr>
        <a:xfrm>
          <a:off x="653472" y="3857491"/>
          <a:ext cx="2082943" cy="132266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A5A5A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A5A5A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A5A5A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980C190-C422-4B26-8A17-DB84230DA393}">
      <dsp:nvSpPr>
        <dsp:cNvPr id="0" name=""/>
        <dsp:cNvSpPr/>
      </dsp:nvSpPr>
      <dsp:spPr>
        <a:xfrm>
          <a:off x="884910" y="4077357"/>
          <a:ext cx="2082943" cy="132266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A5A5A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игра построена по цепочке: разгадав одно задание, участники получают следующее, и так до тех пор, пока не пройдут весь маршрут</a:t>
          </a:r>
        </a:p>
      </dsp:txBody>
      <dsp:txXfrm>
        <a:off x="923650" y="4116097"/>
        <a:ext cx="2005463" cy="1245189"/>
      </dsp:txXfrm>
    </dsp:sp>
    <dsp:sp modelId="{53AD15AC-27A0-4C9F-A1CA-A9C5C4D9719E}">
      <dsp:nvSpPr>
        <dsp:cNvPr id="0" name=""/>
        <dsp:cNvSpPr/>
      </dsp:nvSpPr>
      <dsp:spPr>
        <a:xfrm>
          <a:off x="3084210" y="1930249"/>
          <a:ext cx="2082943" cy="132266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ED7D3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38F8E62-8BEF-4F00-9C6E-3224EB156B25}">
      <dsp:nvSpPr>
        <dsp:cNvPr id="0" name=""/>
        <dsp:cNvSpPr/>
      </dsp:nvSpPr>
      <dsp:spPr>
        <a:xfrm>
          <a:off x="3315648" y="2150115"/>
          <a:ext cx="2082943" cy="132266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ED7D3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штурмовые</a:t>
          </a:r>
        </a:p>
      </dsp:txBody>
      <dsp:txXfrm>
        <a:off x="3354388" y="2188855"/>
        <a:ext cx="2005463" cy="1245189"/>
      </dsp:txXfrm>
    </dsp:sp>
    <dsp:sp modelId="{88108BBB-399C-44BA-8F40-2BF30A16325C}">
      <dsp:nvSpPr>
        <dsp:cNvPr id="0" name=""/>
        <dsp:cNvSpPr/>
      </dsp:nvSpPr>
      <dsp:spPr>
        <a:xfrm>
          <a:off x="3199292" y="3857491"/>
          <a:ext cx="2082943" cy="132266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A5A5A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A5A5A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A5A5A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50EBA00-372B-4E12-A238-3A55721399C4}">
      <dsp:nvSpPr>
        <dsp:cNvPr id="0" name=""/>
        <dsp:cNvSpPr/>
      </dsp:nvSpPr>
      <dsp:spPr>
        <a:xfrm>
          <a:off x="3430731" y="4077357"/>
          <a:ext cx="2082943" cy="132266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A5A5A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игроки получают основное задание и перечень точек с подсказками, но при этом самостоятельно выбирают пути решения задач</a:t>
          </a:r>
        </a:p>
      </dsp:txBody>
      <dsp:txXfrm>
        <a:off x="3469471" y="4116097"/>
        <a:ext cx="2005463" cy="1245189"/>
      </dsp:txXfrm>
    </dsp:sp>
    <dsp:sp modelId="{401159F1-AA1D-4615-A73F-9C909B55F8BE}">
      <dsp:nvSpPr>
        <dsp:cNvPr id="0" name=""/>
        <dsp:cNvSpPr/>
      </dsp:nvSpPr>
      <dsp:spPr>
        <a:xfrm>
          <a:off x="6269952" y="1848666"/>
          <a:ext cx="2082943" cy="132266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ED7D3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ED7D3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ED7D3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12F34E8-E565-4BEB-9767-5FBB13311C03}">
      <dsp:nvSpPr>
        <dsp:cNvPr id="0" name=""/>
        <dsp:cNvSpPr/>
      </dsp:nvSpPr>
      <dsp:spPr>
        <a:xfrm>
          <a:off x="6501390" y="2068533"/>
          <a:ext cx="2082943" cy="132266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ED7D3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кольцевые</a:t>
          </a:r>
        </a:p>
      </dsp:txBody>
      <dsp:txXfrm>
        <a:off x="6540130" y="2107273"/>
        <a:ext cx="2005463" cy="1245189"/>
      </dsp:txXfrm>
    </dsp:sp>
    <dsp:sp modelId="{1B132558-4776-4836-83C7-DCADF9018A45}">
      <dsp:nvSpPr>
        <dsp:cNvPr id="0" name=""/>
        <dsp:cNvSpPr/>
      </dsp:nvSpPr>
      <dsp:spPr>
        <a:xfrm>
          <a:off x="5745113" y="3857491"/>
          <a:ext cx="2082943" cy="132266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A5A5A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A5A5A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A5A5A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79D93A3-7FD6-4FA3-B81E-C7A5704FB6AC}">
      <dsp:nvSpPr>
        <dsp:cNvPr id="0" name=""/>
        <dsp:cNvSpPr/>
      </dsp:nvSpPr>
      <dsp:spPr>
        <a:xfrm>
          <a:off x="5976551" y="4077357"/>
          <a:ext cx="2082943" cy="132266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A5A5A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представляют собой тот же "линейный" квест, но замкнутый в круг. Команды стартуют с разных точек, которые будут для них финишными.</a:t>
          </a:r>
        </a:p>
      </dsp:txBody>
      <dsp:txXfrm>
        <a:off x="6015291" y="4116097"/>
        <a:ext cx="2005463" cy="12451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1AB840-BF03-4EF0-8E38-619C670E70D2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Times New Roman" panose="02020603050405020304" pitchFamily="18" charset="0"/>
            </a:rPr>
            <a:t>сюжет</a:t>
          </a:r>
          <a:endParaRPr lang="ru-RU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Times New Roman" panose="02020603050405020304" pitchFamily="18" charset="0"/>
            </a:rPr>
            <a:t>роли</a:t>
          </a:r>
          <a:endParaRPr lang="ru-RU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Times New Roman" panose="02020603050405020304" pitchFamily="18" charset="0"/>
            </a:rPr>
            <a:t>этапы</a:t>
          </a:r>
          <a:endParaRPr lang="ru-RU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Times New Roman" panose="02020603050405020304" pitchFamily="18" charset="0"/>
            </a:rPr>
            <a:t>вопросы, ролевые задания</a:t>
          </a:r>
          <a:endParaRPr lang="ru-RU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Times New Roman" panose="02020603050405020304" pitchFamily="18" charset="0"/>
          </a:endParaRPr>
        </a:p>
      </dsp:txBody>
      <dsp:txXfrm rot="-5400000">
        <a:off x="2962656" y="205028"/>
        <a:ext cx="5209983" cy="1052927"/>
      </dsp:txXfrm>
    </dsp:sp>
    <dsp:sp modelId="{5A4F3795-C5F4-4D5F-AEEE-4801D503CCC0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Times New Roman" panose="02020603050405020304" pitchFamily="18" charset="0"/>
            </a:rPr>
            <a:t>Пролог</a:t>
          </a:r>
          <a:endParaRPr lang="ru-RU" sz="3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Times New Roman" panose="02020603050405020304" pitchFamily="18" charset="0"/>
          </a:endParaRPr>
        </a:p>
      </dsp:txBody>
      <dsp:txXfrm>
        <a:off x="71201" y="73410"/>
        <a:ext cx="2820254" cy="1316160"/>
      </dsp:txXfrm>
    </dsp:sp>
    <dsp:sp modelId="{90BA6C8A-0D84-484C-8EB7-AA293B91E2AF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370241"/>
              <a:satOff val="24126"/>
              <a:lumOff val="165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Times New Roman" panose="02020603050405020304" pitchFamily="18" charset="0"/>
            </a:rPr>
            <a:t>бонусы</a:t>
          </a:r>
          <a:endParaRPr lang="ru-RU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Times New Roman" panose="02020603050405020304" pitchFamily="18" charset="0"/>
            </a:rPr>
            <a:t>штрафы</a:t>
          </a:r>
          <a:endParaRPr lang="ru-RU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Times New Roman" panose="02020603050405020304" pitchFamily="18" charset="0"/>
          </a:endParaRPr>
        </a:p>
      </dsp:txBody>
      <dsp:txXfrm rot="-5400000">
        <a:off x="2962656" y="1736518"/>
        <a:ext cx="5209983" cy="1052927"/>
      </dsp:txXfrm>
    </dsp:sp>
    <dsp:sp modelId="{A6C07DBE-96C9-4CDE-B2D7-EB53B2FA2BE0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Times New Roman" panose="02020603050405020304" pitchFamily="18" charset="0"/>
            </a:rPr>
            <a:t>Экспозиция</a:t>
          </a:r>
          <a:endParaRPr lang="ru-RU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Times New Roman" panose="02020603050405020304" pitchFamily="18" charset="0"/>
          </a:endParaRPr>
        </a:p>
      </dsp:txBody>
      <dsp:txXfrm>
        <a:off x="71201" y="1604901"/>
        <a:ext cx="2820254" cy="1316160"/>
      </dsp:txXfrm>
    </dsp:sp>
    <dsp:sp modelId="{CD920217-7218-446A-8EE4-621F8A4F480C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Times New Roman" panose="02020603050405020304" pitchFamily="18" charset="0"/>
            </a:rPr>
            <a:t>итоги</a:t>
          </a:r>
          <a:endParaRPr lang="ru-RU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Times New Roman" panose="02020603050405020304" pitchFamily="18" charset="0"/>
            </a:rPr>
            <a:t>призы</a:t>
          </a:r>
          <a:endParaRPr lang="ru-RU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Times New Roman" panose="02020603050405020304" pitchFamily="18" charset="0"/>
          </a:endParaRPr>
        </a:p>
      </dsp:txBody>
      <dsp:txXfrm rot="-5400000">
        <a:off x="2962656" y="3268008"/>
        <a:ext cx="5209983" cy="1052927"/>
      </dsp:txXfrm>
    </dsp:sp>
    <dsp:sp modelId="{57C44ADB-E066-480B-82D7-AA5F36E3F5D0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+mn-ea"/>
              <a:cs typeface="Times New Roman" panose="02020603050405020304" pitchFamily="18" charset="0"/>
            </a:rPr>
            <a:t>Эпилог</a:t>
          </a:r>
          <a:endParaRPr lang="ru-RU" sz="3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  <a:ea typeface="+mn-ea"/>
            <a:cs typeface="Times New Roman" panose="02020603050405020304" pitchFamily="18" charset="0"/>
          </a:endParaRPr>
        </a:p>
      </dsp:txBody>
      <dsp:txXfrm>
        <a:off x="71201" y="3136391"/>
        <a:ext cx="2820254" cy="13161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318B00-1214-4B7B-8487-FD152B55B593}">
      <dsp:nvSpPr>
        <dsp:cNvPr id="0" name=""/>
        <dsp:cNvSpPr/>
      </dsp:nvSpPr>
      <dsp:spPr>
        <a:xfrm>
          <a:off x="1241437" y="0"/>
          <a:ext cx="4997152" cy="4997152"/>
        </a:xfrm>
        <a:prstGeom prst="triangle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5F37A3-62ED-47DF-8603-3343AB26D448}">
      <dsp:nvSpPr>
        <dsp:cNvPr id="0" name=""/>
        <dsp:cNvSpPr/>
      </dsp:nvSpPr>
      <dsp:spPr>
        <a:xfrm>
          <a:off x="3740013" y="502399"/>
          <a:ext cx="3248148" cy="11829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1.Подготовка условий, оборудования, материала </a:t>
          </a:r>
          <a:r>
            <a:rPr lang="ru-RU" sz="17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квеста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3797758" y="560144"/>
        <a:ext cx="3132658" cy="1067429"/>
      </dsp:txXfrm>
    </dsp:sp>
    <dsp:sp modelId="{06037148-ACB9-4030-B852-0A44954017DC}">
      <dsp:nvSpPr>
        <dsp:cNvPr id="0" name=""/>
        <dsp:cNvSpPr/>
      </dsp:nvSpPr>
      <dsp:spPr>
        <a:xfrm>
          <a:off x="3740013" y="1833183"/>
          <a:ext cx="3248148" cy="11829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80000"/>
              <a:hueOff val="109454"/>
              <a:satOff val="-716"/>
              <a:lumOff val="1227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2.Разработка маршрута и карты, сценария </a:t>
          </a:r>
          <a:r>
            <a:rPr lang="ru-RU" sz="17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квеста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3797758" y="1890928"/>
        <a:ext cx="3132658" cy="1067429"/>
      </dsp:txXfrm>
    </dsp:sp>
    <dsp:sp modelId="{6BBF782D-19A7-4CFA-BB8E-A27ADC7C761B}">
      <dsp:nvSpPr>
        <dsp:cNvPr id="0" name=""/>
        <dsp:cNvSpPr/>
      </dsp:nvSpPr>
      <dsp:spPr>
        <a:xfrm>
          <a:off x="3740013" y="3163968"/>
          <a:ext cx="3248148" cy="11829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80000"/>
              <a:hueOff val="218907"/>
              <a:satOff val="-1431"/>
              <a:lumOff val="2455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3.Подготовка детей (знакомство с темой, погружение в тему, обучение, игра)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3797758" y="3221713"/>
        <a:ext cx="3132658" cy="106742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271F-F66A-4EDF-81D5-4C4FB8AA49F8}">
      <dsp:nvSpPr>
        <dsp:cNvPr id="0" name=""/>
        <dsp:cNvSpPr/>
      </dsp:nvSpPr>
      <dsp:spPr>
        <a:xfrm rot="5400000">
          <a:off x="-125469" y="126564"/>
          <a:ext cx="836463" cy="58552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1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1" y="293856"/>
        <a:ext cx="585524" cy="250939"/>
      </dsp:txXfrm>
    </dsp:sp>
    <dsp:sp modelId="{69B22C13-7E6D-4285-8EBB-891C2715C904}">
      <dsp:nvSpPr>
        <dsp:cNvPr id="0" name=""/>
        <dsp:cNvSpPr/>
      </dsp:nvSpPr>
      <dsp:spPr>
        <a:xfrm rot="5400000">
          <a:off x="4135711" y="-3549092"/>
          <a:ext cx="543701" cy="76440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Написание сценария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585525" y="27635"/>
        <a:ext cx="7617534" cy="490619"/>
      </dsp:txXfrm>
    </dsp:sp>
    <dsp:sp modelId="{0BC42AF2-2067-4BBD-92EA-3031DA16459C}">
      <dsp:nvSpPr>
        <dsp:cNvPr id="0" name=""/>
        <dsp:cNvSpPr/>
      </dsp:nvSpPr>
      <dsp:spPr>
        <a:xfrm rot="5400000">
          <a:off x="-125469" y="864026"/>
          <a:ext cx="836463" cy="585524"/>
        </a:xfrm>
        <a:prstGeom prst="chevron">
          <a:avLst/>
        </a:prstGeom>
        <a:gradFill rotWithShape="0">
          <a:gsLst>
            <a:gs pos="0">
              <a:schemeClr val="accent5">
                <a:hueOff val="-1986775"/>
                <a:satOff val="7962"/>
                <a:lumOff val="1726"/>
                <a:alphaOff val="0"/>
                <a:shade val="51000"/>
                <a:satMod val="130000"/>
              </a:schemeClr>
            </a:gs>
            <a:gs pos="80000">
              <a:schemeClr val="accent5">
                <a:hueOff val="-1986775"/>
                <a:satOff val="7962"/>
                <a:lumOff val="1726"/>
                <a:alphaOff val="0"/>
                <a:shade val="93000"/>
                <a:satMod val="130000"/>
              </a:schemeClr>
            </a:gs>
            <a:gs pos="100000">
              <a:schemeClr val="accent5">
                <a:hueOff val="-1986775"/>
                <a:satOff val="7962"/>
                <a:lumOff val="172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2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1" y="1031318"/>
        <a:ext cx="585524" cy="250939"/>
      </dsp:txXfrm>
    </dsp:sp>
    <dsp:sp modelId="{59538CE4-FE3E-48E1-9C95-7060BEFEE628}">
      <dsp:nvSpPr>
        <dsp:cNvPr id="0" name=""/>
        <dsp:cNvSpPr/>
      </dsp:nvSpPr>
      <dsp:spPr>
        <a:xfrm rot="5400000">
          <a:off x="4135711" y="-2811630"/>
          <a:ext cx="543701" cy="76440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986775"/>
              <a:satOff val="7962"/>
              <a:lumOff val="172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Подготовка «продукта» для поиска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585525" y="765097"/>
        <a:ext cx="7617534" cy="490619"/>
      </dsp:txXfrm>
    </dsp:sp>
    <dsp:sp modelId="{CB9B8A04-2AB9-4200-9A34-299AD82578F4}">
      <dsp:nvSpPr>
        <dsp:cNvPr id="0" name=""/>
        <dsp:cNvSpPr/>
      </dsp:nvSpPr>
      <dsp:spPr>
        <a:xfrm rot="5400000">
          <a:off x="-125469" y="1601488"/>
          <a:ext cx="836463" cy="585524"/>
        </a:xfrm>
        <a:prstGeom prst="chevron">
          <a:avLst/>
        </a:prstGeom>
        <a:gradFill rotWithShape="0">
          <a:gsLst>
            <a:gs pos="0">
              <a:schemeClr val="accent5">
                <a:hueOff val="-3973551"/>
                <a:satOff val="15924"/>
                <a:lumOff val="3451"/>
                <a:alphaOff val="0"/>
                <a:shade val="51000"/>
                <a:satMod val="130000"/>
              </a:schemeClr>
            </a:gs>
            <a:gs pos="80000">
              <a:schemeClr val="accent5">
                <a:hueOff val="-3973551"/>
                <a:satOff val="15924"/>
                <a:lumOff val="3451"/>
                <a:alphaOff val="0"/>
                <a:shade val="93000"/>
                <a:satMod val="130000"/>
              </a:schemeClr>
            </a:gs>
            <a:gs pos="100000">
              <a:schemeClr val="accent5">
                <a:hueOff val="-3973551"/>
                <a:satOff val="15924"/>
                <a:lumOff val="345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3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1" y="1768780"/>
        <a:ext cx="585524" cy="250939"/>
      </dsp:txXfrm>
    </dsp:sp>
    <dsp:sp modelId="{18D11F20-8934-43E7-8B07-174A55E24218}">
      <dsp:nvSpPr>
        <dsp:cNvPr id="0" name=""/>
        <dsp:cNvSpPr/>
      </dsp:nvSpPr>
      <dsp:spPr>
        <a:xfrm rot="5400000">
          <a:off x="4135711" y="-2074168"/>
          <a:ext cx="543701" cy="76440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3973551"/>
              <a:satOff val="15924"/>
              <a:lumOff val="345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Разработка маршрута передвижений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585525" y="1502559"/>
        <a:ext cx="7617534" cy="490619"/>
      </dsp:txXfrm>
    </dsp:sp>
    <dsp:sp modelId="{0DB1F592-9019-4261-BD8E-ACFBBD6357DD}">
      <dsp:nvSpPr>
        <dsp:cNvPr id="0" name=""/>
        <dsp:cNvSpPr/>
      </dsp:nvSpPr>
      <dsp:spPr>
        <a:xfrm rot="5400000">
          <a:off x="-125469" y="2338950"/>
          <a:ext cx="836463" cy="585524"/>
        </a:xfrm>
        <a:prstGeom prst="chevron">
          <a:avLst/>
        </a:prstGeom>
        <a:gradFill rotWithShape="0">
          <a:gsLst>
            <a:gs pos="0">
              <a:schemeClr val="accent5">
                <a:hueOff val="-5960326"/>
                <a:satOff val="23887"/>
                <a:lumOff val="5177"/>
                <a:alphaOff val="0"/>
                <a:shade val="51000"/>
                <a:satMod val="130000"/>
              </a:schemeClr>
            </a:gs>
            <a:gs pos="80000">
              <a:schemeClr val="accent5">
                <a:hueOff val="-5960326"/>
                <a:satOff val="23887"/>
                <a:lumOff val="5177"/>
                <a:alphaOff val="0"/>
                <a:shade val="93000"/>
                <a:satMod val="130000"/>
              </a:schemeClr>
            </a:gs>
            <a:gs pos="100000">
              <a:schemeClr val="accent5">
                <a:hueOff val="-5960326"/>
                <a:satOff val="23887"/>
                <a:lumOff val="51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4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1" y="2506242"/>
        <a:ext cx="585524" cy="250939"/>
      </dsp:txXfrm>
    </dsp:sp>
    <dsp:sp modelId="{BBEBD2C1-8CE3-4F11-A8FC-FFCEE5309D71}">
      <dsp:nvSpPr>
        <dsp:cNvPr id="0" name=""/>
        <dsp:cNvSpPr/>
      </dsp:nvSpPr>
      <dsp:spPr>
        <a:xfrm rot="5400000">
          <a:off x="4135711" y="-1336706"/>
          <a:ext cx="543701" cy="76440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5960326"/>
              <a:satOff val="23887"/>
              <a:lumOff val="517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Опора при методической разработке заданий на знания, умения и навыки детей 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585525" y="2240021"/>
        <a:ext cx="7617534" cy="490619"/>
      </dsp:txXfrm>
    </dsp:sp>
    <dsp:sp modelId="{5B77C7A1-9300-488E-BCDA-5FADC0492C1C}">
      <dsp:nvSpPr>
        <dsp:cNvPr id="0" name=""/>
        <dsp:cNvSpPr/>
      </dsp:nvSpPr>
      <dsp:spPr>
        <a:xfrm rot="5400000">
          <a:off x="-125469" y="3076412"/>
          <a:ext cx="836463" cy="585524"/>
        </a:xfrm>
        <a:prstGeom prst="chevron">
          <a:avLst/>
        </a:prstGeom>
        <a:gradFill rotWithShape="0">
          <a:gsLst>
            <a:gs pos="0">
              <a:schemeClr val="accent5">
                <a:hueOff val="-7947101"/>
                <a:satOff val="31849"/>
                <a:lumOff val="6902"/>
                <a:alphaOff val="0"/>
                <a:shade val="51000"/>
                <a:satMod val="130000"/>
              </a:schemeClr>
            </a:gs>
            <a:gs pos="80000">
              <a:schemeClr val="accent5">
                <a:hueOff val="-7947101"/>
                <a:satOff val="31849"/>
                <a:lumOff val="6902"/>
                <a:alphaOff val="0"/>
                <a:shade val="93000"/>
                <a:satMod val="130000"/>
              </a:schemeClr>
            </a:gs>
            <a:gs pos="100000">
              <a:schemeClr val="accent5">
                <a:hueOff val="-7947101"/>
                <a:satOff val="31849"/>
                <a:lumOff val="69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5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1" y="3243704"/>
        <a:ext cx="585524" cy="250939"/>
      </dsp:txXfrm>
    </dsp:sp>
    <dsp:sp modelId="{A8C84097-A647-4AA5-B98F-B4EC9AD2EA9A}">
      <dsp:nvSpPr>
        <dsp:cNvPr id="0" name=""/>
        <dsp:cNvSpPr/>
      </dsp:nvSpPr>
      <dsp:spPr>
        <a:xfrm rot="5400000">
          <a:off x="4135711" y="-599244"/>
          <a:ext cx="543701" cy="76440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7947101"/>
              <a:satOff val="31849"/>
              <a:lumOff val="690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Художественное оформление «остановок» по маршруту поиска 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585525" y="2977483"/>
        <a:ext cx="7617534" cy="490619"/>
      </dsp:txXfrm>
    </dsp:sp>
    <dsp:sp modelId="{6BD6CF79-5FE3-4C8D-A84B-35B3D0EEEEAA}">
      <dsp:nvSpPr>
        <dsp:cNvPr id="0" name=""/>
        <dsp:cNvSpPr/>
      </dsp:nvSpPr>
      <dsp:spPr>
        <a:xfrm rot="5400000">
          <a:off x="-125469" y="3813874"/>
          <a:ext cx="836463" cy="585524"/>
        </a:xfrm>
        <a:prstGeom prst="chevron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6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1" y="3981166"/>
        <a:ext cx="585524" cy="250939"/>
      </dsp:txXfrm>
    </dsp:sp>
    <dsp:sp modelId="{83227091-7597-4364-90D5-75BD32F04339}">
      <dsp:nvSpPr>
        <dsp:cNvPr id="0" name=""/>
        <dsp:cNvSpPr/>
      </dsp:nvSpPr>
      <dsp:spPr>
        <a:xfrm rot="5400000">
          <a:off x="4135711" y="138217"/>
          <a:ext cx="543701" cy="76440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Подготовка реквизита </a:t>
          </a:r>
          <a:endParaRPr lang="ru-RU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585525" y="3714945"/>
        <a:ext cx="7617534" cy="49061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271F-F66A-4EDF-81D5-4C4FB8AA49F8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1</a:t>
          </a:r>
          <a:endParaRPr lang="ru-RU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1" y="573596"/>
        <a:ext cx="1146297" cy="491270"/>
      </dsp:txXfrm>
    </dsp:sp>
    <dsp:sp modelId="{69B22C13-7E6D-4285-8EBB-891C2715C904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Проектируем сюжет и форму </a:t>
          </a:r>
          <a:endParaRPr lang="ru-RU" sz="2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1146298" y="52408"/>
        <a:ext cx="7031341" cy="960496"/>
      </dsp:txXfrm>
    </dsp:sp>
    <dsp:sp modelId="{0BC42AF2-2067-4BBD-92EA-3031DA16459C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2</a:t>
          </a:r>
          <a:endParaRPr lang="ru-RU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1" y="2017346"/>
        <a:ext cx="1146297" cy="491270"/>
      </dsp:txXfrm>
    </dsp:sp>
    <dsp:sp modelId="{59538CE4-FE3E-48E1-9C95-7060BEFEE628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Проектируем знания, умения, которые необходимо повторить, закрепить</a:t>
          </a:r>
          <a:endParaRPr lang="ru-RU" sz="2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1146298" y="1496158"/>
        <a:ext cx="7031341" cy="960496"/>
      </dsp:txXfrm>
    </dsp:sp>
    <dsp:sp modelId="{CB9B8A04-2AB9-4200-9A34-299AD82578F4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3</a:t>
          </a:r>
          <a:endParaRPr lang="ru-RU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1" y="3461096"/>
        <a:ext cx="1146297" cy="491270"/>
      </dsp:txXfrm>
    </dsp:sp>
    <dsp:sp modelId="{18D11F20-8934-43E7-8B07-174A55E24218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Проектируем и оформляем задание для </a:t>
          </a:r>
          <a:r>
            <a:rPr lang="ru-RU" sz="26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квеста</a:t>
          </a:r>
          <a:endParaRPr lang="ru-RU" sz="2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 rot="-5400000">
        <a:off x="1146298" y="2939908"/>
        <a:ext cx="70313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D6EAE6-73C5-48D7-81FC-B18965CB11A4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04DFC7-C0C7-41F8-A2AF-CD51C55F0B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412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04DFC7-C0C7-41F8-A2AF-CD51C55F0B4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702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04DFC7-C0C7-41F8-A2AF-CD51C55F0B45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514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04DFC7-C0C7-41F8-A2AF-CD51C55F0B45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1053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036496" cy="1470025"/>
          </a:xfrm>
        </p:spPr>
        <p:txBody>
          <a:bodyPr>
            <a:normAutofit fontScale="9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ru-RU" b="1" dirty="0">
                <a:ln/>
                <a:solidFill>
                  <a:schemeClr val="accent3"/>
                </a:solidFill>
                <a:latin typeface="Bookman Old Style" panose="02050604050505020204" pitchFamily="18" charset="0"/>
              </a:rPr>
              <a:t>Образовательный квест – современная интерактивная технология в экологическом воспитании детей с ОВЗ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6472" y="5373216"/>
            <a:ext cx="8424936" cy="771872"/>
          </a:xfrm>
        </p:spPr>
        <p:txBody>
          <a:bodyPr>
            <a:normAutofit/>
          </a:bodyPr>
          <a:lstStyle/>
          <a:p>
            <a:pPr algn="r"/>
            <a:r>
              <a:rPr lang="ru-RU" sz="2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</a:rPr>
              <a:t>Воспитатель первой квалификационной категории </a:t>
            </a:r>
          </a:p>
          <a:p>
            <a:pPr algn="r"/>
            <a:r>
              <a:rPr lang="ru-RU" sz="2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</a:rPr>
              <a:t>Марина </a:t>
            </a:r>
            <a:r>
              <a:rPr lang="ru-RU" sz="2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</a:rPr>
              <a:t>Витальевна </a:t>
            </a:r>
            <a:r>
              <a:rPr lang="ru-RU" sz="2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</a:rPr>
              <a:t>Антонова</a:t>
            </a: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51520" y="441846"/>
            <a:ext cx="8424936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ookman Old Style" panose="02050604050505020204" pitchFamily="18" charset="0"/>
              </a:rPr>
              <a:t>ГАУСО АО «Свободненский специальный </a:t>
            </a:r>
          </a:p>
          <a:p>
            <a:r>
              <a:rPr lang="ru-RU" sz="2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Bookman Old Style" panose="02050604050505020204" pitchFamily="18" charset="0"/>
              </a:rPr>
              <a:t>(коррекционный) детский дом»</a:t>
            </a:r>
            <a:endParaRPr lang="ru-RU" sz="20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40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План подготовки </a:t>
            </a:r>
            <a:r>
              <a:rPr lang="ru-RU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квестов</a:t>
            </a:r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ru-RU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для детей с ОВЗ</a:t>
            </a: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75466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785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566271F-F66A-4EDF-81D5-4C4FB8AA49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C566271F-F66A-4EDF-81D5-4C4FB8AA49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B22C13-7E6D-4285-8EBB-891C2715C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5">
                                            <p:graphicEl>
                                              <a:dgm id="{69B22C13-7E6D-4285-8EBB-891C2715C9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BC42AF2-2067-4BBD-92EA-3031DA1645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0BC42AF2-2067-4BBD-92EA-3031DA1645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9538CE4-FE3E-48E1-9C95-7060BEFEE6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>
                                            <p:graphicEl>
                                              <a:dgm id="{59538CE4-FE3E-48E1-9C95-7060BEFEE6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B9B8A04-2AB9-4200-9A34-299AD8257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CB9B8A04-2AB9-4200-9A34-299AD82578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8D11F20-8934-43E7-8B07-174A55E242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18D11F20-8934-43E7-8B07-174A55E242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B1F592-9019-4261-BD8E-ACFBBD6357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5">
                                            <p:graphicEl>
                                              <a:dgm id="{0DB1F592-9019-4261-BD8E-ACFBBD6357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BEBD2C1-8CE3-4F11-A8FC-FFCEE5309D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5">
                                            <p:graphicEl>
                                              <a:dgm id="{BBEBD2C1-8CE3-4F11-A8FC-FFCEE5309D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B77C7A1-9300-488E-BCDA-5FADC0492C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5">
                                            <p:graphicEl>
                                              <a:dgm id="{5B77C7A1-9300-488E-BCDA-5FADC0492C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8C84097-A647-4AA5-B98F-B4EC9AD2EA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5">
                                            <p:graphicEl>
                                              <a:dgm id="{A8C84097-A647-4AA5-B98F-B4EC9AD2EA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D6CF79-5FE3-4C8D-A84B-35B3D0EEEE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5">
                                            <p:graphicEl>
                                              <a:dgm id="{6BD6CF79-5FE3-4C8D-A84B-35B3D0EEEE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3227091-7597-4364-90D5-75BD32F043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5">
                                            <p:graphicEl>
                                              <a:dgm id="{83227091-7597-4364-90D5-75BD32F043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Проектирование </a:t>
            </a:r>
            <a:r>
              <a:rPr lang="ru-RU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квестов</a:t>
            </a:r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ru-RU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для детей с ОВЗ</a:t>
            </a: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17307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3295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566271F-F66A-4EDF-81D5-4C4FB8AA49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C566271F-F66A-4EDF-81D5-4C4FB8AA49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B22C13-7E6D-4285-8EBB-891C2715C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5">
                                            <p:graphicEl>
                                              <a:dgm id="{69B22C13-7E6D-4285-8EBB-891C2715C9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BC42AF2-2067-4BBD-92EA-3031DA1645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0BC42AF2-2067-4BBD-92EA-3031DA1645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9538CE4-FE3E-48E1-9C95-7060BEFEE6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5">
                                            <p:graphicEl>
                                              <a:dgm id="{59538CE4-FE3E-48E1-9C95-7060BEFEE6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B9B8A04-2AB9-4200-9A34-299AD8257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CB9B8A04-2AB9-4200-9A34-299AD82578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8D11F20-8934-43E7-8B07-174A55E242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18D11F20-8934-43E7-8B07-174A55E242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Правила </a:t>
            </a:r>
            <a:r>
              <a:rPr lang="ru-RU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квеста</a:t>
            </a:r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ru-RU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для детей с ОВЗ </a:t>
            </a:r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должен:</a:t>
            </a:r>
            <a:endParaRPr lang="ru-RU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Bookman Old Style" panose="020506040505050202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8583993"/>
              </p:ext>
            </p:extLst>
          </p:nvPr>
        </p:nvGraphicFramePr>
        <p:xfrm>
          <a:off x="611188" y="1600200"/>
          <a:ext cx="807561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8828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B652E5-5525-4D4D-AE6B-69120B774E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99B652E5-5525-4D4D-AE6B-69120B774E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B21D3FF-DBCF-4CEF-8AE4-FF40552E1D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5B21D3FF-DBCF-4CEF-8AE4-FF40552E1D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F5DDC1C-9942-4E49-9DC7-6E354D123F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>
                                            <p:graphicEl>
                                              <a:dgm id="{5F5DDC1C-9942-4E49-9DC7-6E354D123F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30E87BC-24D6-494D-BCB0-38F4CD57D0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930E87BC-24D6-494D-BCB0-38F4CD57D0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BC68EA8-2976-430F-B447-F488368A3E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CBC68EA8-2976-430F-B447-F488368A3E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616E839-4C54-4EF9-87B4-AA72570B50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">
                                            <p:graphicEl>
                                              <a:dgm id="{A616E839-4C54-4EF9-87B4-AA72570B50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8EFF2F3-25D5-418F-AEB7-6E51B75DFA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58EFF2F3-25D5-418F-AEB7-6E51B75DFA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38963CC-5EA3-4EB8-8257-AE27917E75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C38963CC-5EA3-4EB8-8257-AE27917E75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D9A9451-3E27-403E-AEB7-A97C2A40C4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">
                                            <p:graphicEl>
                                              <a:dgm id="{6D9A9451-3E27-403E-AEB7-A97C2A40C4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5C37282-B5FF-4804-B442-5DB15FA7AB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">
                                            <p:graphicEl>
                                              <a:dgm id="{55C37282-B5FF-4804-B442-5DB15FA7AB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3A19CB9-6905-421B-9AE3-EA20DA38B1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">
                                            <p:graphicEl>
                                              <a:dgm id="{23A19CB9-6905-421B-9AE3-EA20DA38B1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146988"/>
              </p:ext>
            </p:extLst>
          </p:nvPr>
        </p:nvGraphicFramePr>
        <p:xfrm>
          <a:off x="457200" y="1600200"/>
          <a:ext cx="8229600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Варианты </a:t>
            </a:r>
            <a:r>
              <a:rPr lang="ru-RU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маршрутов </a:t>
            </a:r>
            <a:r>
              <a:rPr lang="ru-RU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квеста</a:t>
            </a:r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ru-RU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для детей с </a:t>
            </a:r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ОВЗ</a:t>
            </a:r>
            <a:endParaRPr lang="ru-RU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258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7BB89E7-5FF1-40AA-AB11-9E624E8A86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57BB89E7-5FF1-40AA-AB11-9E624E8A86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4553783-7F2B-4A10-B99B-346F953227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dgm id="{44553783-7F2B-4A10-B99B-346F953227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AAE62E7-15A8-461E-9CE5-7864EDD1C0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>
                                            <p:graphicEl>
                                              <a:dgm id="{1AAE62E7-15A8-461E-9CE5-7864EDD1C0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F1E0497-AC00-41DC-B2A7-B934C2E2B2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dgm id="{5F1E0497-AC00-41DC-B2A7-B934C2E2B2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6D4DD84-E030-4C69-83BA-D0244A219B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dgm id="{36D4DD84-E030-4C69-83BA-D0244A219B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5F5BBCE-57F7-4B19-B78A-1B603166F7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graphicEl>
                                              <a:dgm id="{65F5BBCE-57F7-4B19-B78A-1B603166F7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5B21E00-98F1-4EE3-A21C-0B06F34217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45B21E00-98F1-4EE3-A21C-0B06F34217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5845A1-ED83-4154-8E90-9E4569935C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695845A1-ED83-4154-8E90-9E4569935C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484B905-F05F-4262-AF1F-B1CC170F8C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>
                                            <p:graphicEl>
                                              <a:dgm id="{F484B905-F05F-4262-AF1F-B1CC170F8C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lvl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351855"/>
              </p:ext>
            </p:extLst>
          </p:nvPr>
        </p:nvGraphicFramePr>
        <p:xfrm>
          <a:off x="1043608" y="1700808"/>
          <a:ext cx="7056784" cy="4425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Варианты </a:t>
            </a:r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заданий </a:t>
            </a:r>
            <a:r>
              <a:rPr lang="ru-RU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квеста</a:t>
            </a:r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ru-RU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для детей с </a:t>
            </a:r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ОВЗ</a:t>
            </a:r>
            <a:endParaRPr lang="ru-RU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091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639192-21DF-452A-A761-64F6E793CA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A9639192-21DF-452A-A761-64F6E793CA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C6AE8D-D1DC-40DE-A62C-917ECA0C6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>
                                            <p:graphicEl>
                                              <a:dgm id="{C8C6AE8D-D1DC-40DE-A62C-917ECA0C61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502EB4-E533-47B0-AFF6-A98261E6AB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21502EB4-E533-47B0-AFF6-A98261E6AB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0C7AC6-BE01-4F30-A0E6-E5E8902DF4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4">
                                            <p:graphicEl>
                                              <a:dgm id="{4D0C7AC6-BE01-4F30-A0E6-E5E8902DF4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9459C0-E4A6-4A9C-B586-059431C4EB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559459C0-E4A6-4A9C-B586-059431C4EB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7DA630-F5BC-4413-8958-1CDA3A6BD8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">
                                            <p:graphicEl>
                                              <a:dgm id="{4A7DA630-F5BC-4413-8958-1CDA3A6BD8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FCD851-FA16-4E1F-A93F-DAE6D7E206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70FCD851-FA16-4E1F-A93F-DAE6D7E206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86A7C3-BE03-478E-8995-0794BA593D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4">
                                            <p:graphicEl>
                                              <a:dgm id="{2386A7C3-BE03-478E-8995-0794BA593D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F85C5B-D4BB-4FB5-9F4D-D2779817D2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dgm id="{56F85C5B-D4BB-4FB5-9F4D-D2779817D2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7DEA6A-B89F-4DAB-AC93-232175FE53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4">
                                            <p:graphicEl>
                                              <a:dgm id="{F27DEA6A-B89F-4DAB-AC93-232175FE53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B4EC74-52BE-4CDF-B009-80A9471E4E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4">
                                            <p:graphicEl>
                                              <a:dgm id="{22B4EC74-52BE-4CDF-B009-80A9471E4E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6AC637-A24D-4A10-9FC5-4F972DCDFA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4">
                                            <p:graphicEl>
                                              <a:dgm id="{856AC637-A24D-4A10-9FC5-4F972DCDFA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DF678C-7CFB-4BA4-80B2-B076EAECD1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">
                                            <p:graphicEl>
                                              <a:dgm id="{F8DF678C-7CFB-4BA4-80B2-B076EAECD1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8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 fontScale="40000" lnSpcReduction="20000"/>
          </a:bodyPr>
          <a:lstStyle/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q"/>
              <a:tabLst>
                <a:tab pos="630555" algn="l"/>
              </a:tabLst>
            </a:pP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Квест – игра-приключение</a:t>
            </a:r>
            <a:r>
              <a:rPr lang="ru-RU" sz="3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игра с «секретами» и открытиями, </a:t>
            </a: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поэтому</a:t>
            </a:r>
          </a:p>
          <a:p>
            <a:pPr marL="0" lvl="0" indent="0" algn="just">
              <a:lnSpc>
                <a:spcPct val="107000"/>
              </a:lnSpc>
              <a:buNone/>
              <a:tabLst>
                <a:tab pos="630555" algn="l"/>
              </a:tabLst>
            </a:pP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она </a:t>
            </a:r>
            <a:r>
              <a:rPr lang="ru-RU" sz="3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всегда эмоционально насыщена и доставляет детям </a:t>
            </a: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удовольствие </a:t>
            </a:r>
            <a:endParaRPr lang="ru-RU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q"/>
              <a:tabLst>
                <a:tab pos="630555" algn="l"/>
              </a:tabLst>
            </a:pPr>
            <a:r>
              <a:rPr lang="ru-RU" sz="3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Квест-технологии способствуют решению вопросов </a:t>
            </a: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воспитания</a:t>
            </a:r>
          </a:p>
          <a:p>
            <a:pPr marL="0" lvl="0" indent="0" algn="just">
              <a:buNone/>
              <a:tabLst>
                <a:tab pos="630555" algn="l"/>
              </a:tabLst>
            </a:pP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бережного </a:t>
            </a:r>
            <a:r>
              <a:rPr lang="ru-RU" sz="3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отношения к миру природы, учат замечать в нем </a:t>
            </a: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живые</a:t>
            </a:r>
          </a:p>
          <a:p>
            <a:pPr marL="0" lvl="0" indent="0" algn="just">
              <a:buNone/>
              <a:tabLst>
                <a:tab pos="630555" algn="l"/>
              </a:tabLst>
            </a:pP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творения</a:t>
            </a:r>
            <a:r>
              <a:rPr lang="ru-RU" sz="3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, которым требуется внимание, уход и </a:t>
            </a: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защита</a:t>
            </a:r>
          </a:p>
          <a:p>
            <a:pPr lvl="0" algn="just">
              <a:buFont typeface="Wingdings" panose="05000000000000000000" pitchFamily="2" charset="2"/>
              <a:buChar char="q"/>
              <a:tabLst>
                <a:tab pos="630555" algn="l"/>
              </a:tabLst>
            </a:pP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Квест-технологии </a:t>
            </a:r>
            <a:r>
              <a:rPr lang="ru-RU" sz="3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подводят детей к осознанию своего места </a:t>
            </a: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в</a:t>
            </a:r>
          </a:p>
          <a:p>
            <a:pPr marL="0" lvl="0" indent="0" algn="just">
              <a:buNone/>
              <a:tabLst>
                <a:tab pos="630555" algn="l"/>
              </a:tabLst>
            </a:pP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окружающем </a:t>
            </a:r>
            <a:r>
              <a:rPr lang="ru-RU" sz="3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мире, определяют ребенку роль исследователя, открывателя имеющихся </a:t>
            </a: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в</a:t>
            </a:r>
          </a:p>
          <a:p>
            <a:pPr marL="0" lvl="0" indent="0" algn="just">
              <a:buNone/>
              <a:tabLst>
                <a:tab pos="630555" algn="l"/>
              </a:tabLst>
            </a:pP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природе </a:t>
            </a:r>
            <a:r>
              <a:rPr lang="ru-RU" sz="3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связей и закономерностей, содействуют постижению и </a:t>
            </a: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решению</a:t>
            </a:r>
          </a:p>
          <a:p>
            <a:pPr marL="0" lvl="0" indent="0" algn="just">
              <a:buNone/>
              <a:tabLst>
                <a:tab pos="630555" algn="l"/>
              </a:tabLst>
            </a:pP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экологических </a:t>
            </a:r>
            <a:r>
              <a:rPr lang="ru-RU" sz="3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проблем, воспитывают любовь и бережное отношение к </a:t>
            </a: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</a:rPr>
              <a:t>природе</a:t>
            </a:r>
            <a:endParaRPr lang="ru-RU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q"/>
              <a:tabLst>
                <a:tab pos="630555" algn="l"/>
              </a:tabLst>
            </a:pPr>
            <a:r>
              <a:rPr lang="ru-RU" sz="3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Задания в </a:t>
            </a:r>
            <a:r>
              <a:rPr lang="ru-RU" sz="3400" dirty="0" err="1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квесте</a:t>
            </a:r>
            <a:r>
              <a:rPr lang="ru-RU" sz="3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требуют от детей сообразительности и нестандартного </a:t>
            </a: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решения</a:t>
            </a:r>
          </a:p>
          <a:p>
            <a:pPr marL="0" lvl="0" indent="0" algn="just">
              <a:lnSpc>
                <a:spcPct val="107000"/>
              </a:lnSpc>
              <a:buNone/>
              <a:tabLst>
                <a:tab pos="630555" algn="l"/>
              </a:tabLst>
            </a:pP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</a:t>
            </a:r>
            <a:r>
              <a:rPr lang="ru-RU" sz="3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значит, игра будет развивать их умственные </a:t>
            </a: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способности 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q"/>
              <a:tabLst>
                <a:tab pos="630555" algn="l"/>
              </a:tabLst>
            </a:pP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Квест-игра </a:t>
            </a:r>
            <a:r>
              <a:rPr lang="ru-RU" sz="3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проявляет значительную роль в коммуникативном развитии </a:t>
            </a: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 с</a:t>
            </a:r>
          </a:p>
          <a:p>
            <a:pPr marL="0" lvl="0" indent="0" algn="just">
              <a:lnSpc>
                <a:spcPct val="107000"/>
              </a:lnSpc>
              <a:buNone/>
              <a:tabLst>
                <a:tab pos="630555" algn="l"/>
              </a:tabLst>
            </a:pP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различными патологиями</a:t>
            </a:r>
            <a:endParaRPr lang="ru-RU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q"/>
              <a:tabLst>
                <a:tab pos="630555" algn="l"/>
              </a:tabLst>
            </a:pP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квест </a:t>
            </a:r>
            <a:r>
              <a:rPr lang="ru-RU" sz="3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коллективная игра, </a:t>
            </a: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чтобы </a:t>
            </a:r>
            <a:r>
              <a:rPr lang="ru-RU" sz="3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победить, нужно научиться взаимодействию</a:t>
            </a: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lvl="0" indent="0" algn="just">
              <a:lnSpc>
                <a:spcPct val="107000"/>
              </a:lnSpc>
              <a:buNone/>
              <a:tabLst>
                <a:tab pos="630555" algn="l"/>
              </a:tabLst>
            </a:pP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взаимопомощи</a:t>
            </a:r>
            <a:r>
              <a:rPr lang="ru-RU" sz="3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умению принимать компромиссные </a:t>
            </a: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решения </a:t>
            </a:r>
            <a:endParaRPr lang="ru-RU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q"/>
              <a:tabLst>
                <a:tab pos="630555" algn="l"/>
              </a:tabLst>
            </a:pP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Квест требует </a:t>
            </a:r>
            <a:r>
              <a:rPr lang="ru-RU" sz="3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определенной ловкости, выносливости, </a:t>
            </a: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силы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q"/>
              <a:tabLst>
                <a:tab pos="630555" algn="l"/>
              </a:tabLst>
            </a:pP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sz="3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вместе это создает атмосферу приключения, веселой игры, </a:t>
            </a: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запоминается</a:t>
            </a:r>
          </a:p>
          <a:p>
            <a:pPr marL="0" lvl="0" indent="0" algn="just">
              <a:lnSpc>
                <a:spcPct val="107000"/>
              </a:lnSpc>
              <a:buNone/>
              <a:tabLst>
                <a:tab pos="630555" algn="l"/>
              </a:tabLst>
            </a:pP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яркими </a:t>
            </a:r>
            <a:r>
              <a:rPr lang="ru-RU" sz="3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впечатлениями, доставляет радость </a:t>
            </a:r>
            <a:r>
              <a:rPr lang="ru-RU" sz="3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дошкольникам</a:t>
            </a:r>
            <a:endParaRPr lang="ru-RU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Достоинства </a:t>
            </a:r>
            <a:r>
              <a:rPr lang="ru-RU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квеста</a:t>
            </a:r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ru-RU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для детей с ОВЗ </a:t>
            </a:r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должен:</a:t>
            </a:r>
            <a:endParaRPr lang="ru-RU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93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«</a:t>
            </a:r>
            <a:r>
              <a:rPr lang="ru-RU" b="1" cap="all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q</a:t>
            </a:r>
            <a:r>
              <a:rPr lang="ru-RU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uest</a:t>
            </a:r>
            <a:r>
              <a:rPr lang="ru-RU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» </a:t>
            </a:r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— поиск</a:t>
            </a:r>
            <a:r>
              <a:rPr lang="ru-RU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, разыскиваемый предмет</a:t>
            </a:r>
          </a:p>
        </p:txBody>
      </p:sp>
      <p:pic>
        <p:nvPicPr>
          <p:cNvPr id="1026" name="Picture 2" descr="Picture backgroun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3528392" cy="52021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95936" y="2132856"/>
            <a:ext cx="4618856" cy="3625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Впервые термин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«квест»  </a:t>
            </a:r>
            <a:r>
              <a:rPr lang="ru-RU" sz="2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качестве образовательной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технологии был предложен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профессором Университета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Сан-Диего (США) </a:t>
            </a:r>
            <a:r>
              <a:rPr lang="ru-RU" sz="2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Доджем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Берни в 1995 году </a:t>
            </a:r>
            <a:r>
              <a:rPr lang="ru-RU" sz="2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 </a:t>
            </a:r>
            <a:r>
              <a:rPr lang="ru-RU" sz="2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поисковой деятельности </a:t>
            </a:r>
            <a:r>
              <a:rPr lang="ru-RU" sz="2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учебном </a:t>
            </a:r>
            <a:r>
              <a:rPr lang="ru-RU" sz="24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процессе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959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Образовательный </a:t>
            </a:r>
            <a:r>
              <a:rPr lang="ru-RU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квест для детей с ОВЗ </a:t>
            </a:r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должен:</a:t>
            </a:r>
            <a:endParaRPr lang="ru-RU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Bookman Old Style" panose="020506040505050202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554613"/>
              </p:ext>
            </p:extLst>
          </p:nvPr>
        </p:nvGraphicFramePr>
        <p:xfrm>
          <a:off x="611188" y="1600200"/>
          <a:ext cx="807561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4911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B652E5-5525-4D4D-AE6B-69120B774E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99B652E5-5525-4D4D-AE6B-69120B774E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B21D3FF-DBCF-4CEF-8AE4-FF40552E1D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5">
                                            <p:graphicEl>
                                              <a:dgm id="{5B21D3FF-DBCF-4CEF-8AE4-FF40552E1D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F5DDC1C-9942-4E49-9DC7-6E354D123F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5">
                                            <p:graphicEl>
                                              <a:dgm id="{5F5DDC1C-9942-4E49-9DC7-6E354D123F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30E87BC-24D6-494D-BCB0-38F4CD57D0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5">
                                            <p:graphicEl>
                                              <a:dgm id="{930E87BC-24D6-494D-BCB0-38F4CD57D0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BC68EA8-2976-430F-B447-F488368A3E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5">
                                            <p:graphicEl>
                                              <a:dgm id="{CBC68EA8-2976-430F-B447-F488368A3E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616E839-4C54-4EF9-87B4-AA72570B50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A616E839-4C54-4EF9-87B4-AA72570B50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8EFF2F3-25D5-418F-AEB7-6E51B75DFA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5">
                                            <p:graphicEl>
                                              <a:dgm id="{58EFF2F3-25D5-418F-AEB7-6E51B75DFA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38963CC-5EA3-4EB8-8257-AE27917E75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5">
                                            <p:graphicEl>
                                              <a:dgm id="{C38963CC-5EA3-4EB8-8257-AE27917E75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D9A9451-3E27-403E-AEB7-A97C2A40C4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5">
                                            <p:graphicEl>
                                              <a:dgm id="{6D9A9451-3E27-403E-AEB7-A97C2A40C4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5C37282-B5FF-4804-B442-5DB15FA7AB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5">
                                            <p:graphicEl>
                                              <a:dgm id="{55C37282-B5FF-4804-B442-5DB15FA7AB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3A19CB9-6905-421B-9AE3-EA20DA38B1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5">
                                            <p:graphicEl>
                                              <a:dgm id="{23A19CB9-6905-421B-9AE3-EA20DA38B1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3D77A1-9FCE-4E17-832A-BD788D7AFB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5">
                                            <p:graphicEl>
                                              <a:dgm id="{6E3D77A1-9FCE-4E17-832A-BD788D7AFB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146B55D-DCAA-4733-B587-077A7794EF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5">
                                            <p:graphicEl>
                                              <a:dgm id="{A146B55D-DCAA-4733-B587-077A7794EF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Принципы построения </a:t>
            </a:r>
            <a:r>
              <a:rPr lang="ru-RU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квестов</a:t>
            </a:r>
            <a:r>
              <a:rPr lang="ru-RU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 для детей с ОВЗ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53053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2389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66271F-F66A-4EDF-81D5-4C4FB8AA49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C566271F-F66A-4EDF-81D5-4C4FB8AA49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B22C13-7E6D-4285-8EBB-891C2715C9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dgm id="{69B22C13-7E6D-4285-8EBB-891C2715C9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C42AF2-2067-4BBD-92EA-3031DA1645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0BC42AF2-2067-4BBD-92EA-3031DA1645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538CE4-FE3E-48E1-9C95-7060BEFEE6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4">
                                            <p:graphicEl>
                                              <a:dgm id="{59538CE4-FE3E-48E1-9C95-7060BEFEE6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9B8A04-2AB9-4200-9A34-299AD8257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CB9B8A04-2AB9-4200-9A34-299AD82578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8D11F20-8934-43E7-8B07-174A55E242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4">
                                            <p:graphicEl>
                                              <a:dgm id="{18D11F20-8934-43E7-8B07-174A55E242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B1F592-9019-4261-BD8E-ACFBBD6357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0DB1F592-9019-4261-BD8E-ACFBBD6357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EBD2C1-8CE3-4F11-A8FC-FFCEE5309D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BBEBD2C1-8CE3-4F11-A8FC-FFCEE5309D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77C7A1-9300-488E-BCDA-5FADC0492C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dgm id="{5B77C7A1-9300-488E-BCDA-5FADC0492C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C84097-A647-4AA5-B98F-B4EC9AD2EA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4">
                                            <p:graphicEl>
                                              <a:dgm id="{A8C84097-A647-4AA5-B98F-B4EC9AD2EA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D6CF79-5FE3-4C8D-A84B-35B3D0EEEE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4">
                                            <p:graphicEl>
                                              <a:dgm id="{6BD6CF79-5FE3-4C8D-A84B-35B3D0EEEE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227091-7597-4364-90D5-75BD32F043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4">
                                            <p:graphicEl>
                                              <a:dgm id="{83227091-7597-4364-90D5-75BD32F043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49CF02-C74E-4669-A027-2886074FF7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4">
                                            <p:graphicEl>
                                              <a:dgm id="{CB49CF02-C74E-4669-A027-2886074FF7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E66E0CB-2BB9-4FD3-9715-42A1923E8F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4">
                                            <p:graphicEl>
                                              <a:dgm id="{2E66E0CB-2BB9-4FD3-9715-42A1923E8F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8E916E-7AD5-4182-9C07-52C319B0BB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4">
                                            <p:graphicEl>
                                              <a:dgm id="{3A8E916E-7AD5-4182-9C07-52C319B0BB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DF0B3B-174C-4C2A-9FCF-82B08EFB2C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4">
                                            <p:graphicEl>
                                              <a:dgm id="{AADF0B3B-174C-4C2A-9FCF-82B08EFB2C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9F4490-74BD-4289-8D21-5B75CEDB25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4">
                                            <p:graphicEl>
                                              <a:dgm id="{449F4490-74BD-4289-8D21-5B75CEDB25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0B9750-5F56-4709-8B90-081111ECBB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4">
                                            <p:graphicEl>
                                              <a:dgm id="{8A0B9750-5F56-4709-8B90-081111ECBB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Цель </a:t>
            </a:r>
            <a:r>
              <a:rPr lang="ru-RU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квестов</a:t>
            </a:r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ru-RU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для детей с ОВЗ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689938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8882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BD3304-18B0-49EE-8AB3-62ABFC2BC8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5EBD3304-18B0-49EE-8AB3-62ABFC2BC8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DB9D2A1-7CDC-4F55-8665-921F4441A6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>
                                            <p:graphicEl>
                                              <a:dgm id="{5DB9D2A1-7CDC-4F55-8665-921F4441A6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923A73A-AE88-4D88-A418-F56D42677F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>
                                            <p:graphicEl>
                                              <a:dgm id="{8923A73A-AE88-4D88-A418-F56D42677F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C0B522-CB18-4A97-9C1E-F6ED6122CC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">
                                            <p:graphicEl>
                                              <a:dgm id="{2AC0B522-CB18-4A97-9C1E-F6ED6122CC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6950B49-8E40-4844-A154-49E73DFB4A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5">
                                            <p:graphicEl>
                                              <a:dgm id="{16950B49-8E40-4844-A154-49E73DFB4A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Задачи </a:t>
            </a:r>
            <a:r>
              <a:rPr lang="ru-RU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квестов</a:t>
            </a:r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ru-RU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для детей с ОВЗ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1863708"/>
              </p:ext>
            </p:extLst>
          </p:nvPr>
        </p:nvGraphicFramePr>
        <p:xfrm>
          <a:off x="457200" y="155679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1992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35349768"/>
              </p:ext>
            </p:extLst>
          </p:nvPr>
        </p:nvGraphicFramePr>
        <p:xfrm>
          <a:off x="251520" y="1196752"/>
          <a:ext cx="871296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Виды </a:t>
            </a:r>
            <a:r>
              <a:rPr lang="ru-RU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квестов</a:t>
            </a:r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 для детей с ОВЗ</a:t>
            </a:r>
            <a:endParaRPr lang="ru-RU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4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BD0952-A34B-4278-9647-89C96A7D12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88BD0952-A34B-4278-9647-89C96A7D12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88BD0952-A34B-4278-9647-89C96A7D12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88BD0952-A34B-4278-9647-89C96A7D12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094D0F-4732-41CC-9002-17D76FBAB2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graphicEl>
                                              <a:dgm id="{39094D0F-4732-41CC-9002-17D76FBAB2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39094D0F-4732-41CC-9002-17D76FBAB2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39094D0F-4732-41CC-9002-17D76FBAB2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B7E076-245C-4438-BABA-B1DA5B4E07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30B7E076-245C-4438-BABA-B1DA5B4E07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30B7E076-245C-4438-BABA-B1DA5B4E07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30B7E076-245C-4438-BABA-B1DA5B4E07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E02C00-1DB2-4CFA-9F52-2E3E6BFED4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graphicEl>
                                              <a:dgm id="{46E02C00-1DB2-4CFA-9F52-2E3E6BFED4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46E02C00-1DB2-4CFA-9F52-2E3E6BFED4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46E02C00-1DB2-4CFA-9F52-2E3E6BFED4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1092E2-04DC-4804-8D9B-8352CE10D9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4D1092E2-04DC-4804-8D9B-8352CE10D9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4D1092E2-04DC-4804-8D9B-8352CE10D9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4D1092E2-04DC-4804-8D9B-8352CE10D9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AF78D2-F8C8-4BB3-9C7B-2B480550A7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graphicEl>
                                              <a:dgm id="{16AF78D2-F8C8-4BB3-9C7B-2B480550A7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16AF78D2-F8C8-4BB3-9C7B-2B480550A7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16AF78D2-F8C8-4BB3-9C7B-2B480550A7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AD15AC-27A0-4C9F-A1CA-A9C5C4D971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graphicEl>
                                              <a:dgm id="{53AD15AC-27A0-4C9F-A1CA-A9C5C4D971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53AD15AC-27A0-4C9F-A1CA-A9C5C4D971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53AD15AC-27A0-4C9F-A1CA-A9C5C4D971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8F8E62-8BEF-4F00-9C6E-3224EB156B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graphicEl>
                                              <a:dgm id="{C38F8E62-8BEF-4F00-9C6E-3224EB156B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C38F8E62-8BEF-4F00-9C6E-3224EB156B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C38F8E62-8BEF-4F00-9C6E-3224EB156B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6A0410-9561-4662-BE1A-6F671DD021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graphicEl>
                                              <a:dgm id="{4D6A0410-9561-4662-BE1A-6F671DD021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4D6A0410-9561-4662-BE1A-6F671DD021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4D6A0410-9561-4662-BE1A-6F671DD021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01159F1-AA1D-4615-A73F-9C909B55F8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>
                                            <p:graphicEl>
                                              <a:dgm id="{401159F1-AA1D-4615-A73F-9C909B55F8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graphicEl>
                                              <a:dgm id="{401159F1-AA1D-4615-A73F-9C909B55F8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graphicEl>
                                              <a:dgm id="{401159F1-AA1D-4615-A73F-9C909B55F8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2F34E8-E565-4BEB-9767-5FBB13311C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graphicEl>
                                              <a:dgm id="{212F34E8-E565-4BEB-9767-5FBB13311C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graphicEl>
                                              <a:dgm id="{212F34E8-E565-4BEB-9767-5FBB13311C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graphicEl>
                                              <a:dgm id="{212F34E8-E565-4BEB-9767-5FBB13311C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FEC13D-E3C6-4AC8-867D-CCAA0141EF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">
                                            <p:graphicEl>
                                              <a:dgm id="{FFFEC13D-E3C6-4AC8-867D-CCAA0141EF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>
                                            <p:graphicEl>
                                              <a:dgm id="{FFFEC13D-E3C6-4AC8-867D-CCAA0141EF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graphicEl>
                                              <a:dgm id="{FFFEC13D-E3C6-4AC8-867D-CCAA0141EF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4CC6FE-5FC5-49CC-BA84-1D702292DA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">
                                            <p:graphicEl>
                                              <a:dgm id="{574CC6FE-5FC5-49CC-BA84-1D702292DA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graphicEl>
                                              <a:dgm id="{574CC6FE-5FC5-49CC-BA84-1D702292DA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>
                                            <p:graphicEl>
                                              <a:dgm id="{574CC6FE-5FC5-49CC-BA84-1D702292DA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80C190-C422-4B26-8A17-DB84230DA3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">
                                            <p:graphicEl>
                                              <a:dgm id="{6980C190-C422-4B26-8A17-DB84230DA3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graphicEl>
                                              <a:dgm id="{6980C190-C422-4B26-8A17-DB84230DA3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>
                                            <p:graphicEl>
                                              <a:dgm id="{6980C190-C422-4B26-8A17-DB84230DA3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8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8DB4B3-731C-4F9B-A196-F7A7A9B226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>
                                            <p:graphicEl>
                                              <a:dgm id="{B58DB4B3-731C-4F9B-A196-F7A7A9B226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graphicEl>
                                              <a:dgm id="{B58DB4B3-731C-4F9B-A196-F7A7A9B226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graphicEl>
                                              <a:dgm id="{B58DB4B3-731C-4F9B-A196-F7A7A9B226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0"/>
                            </p:stCondLst>
                            <p:childTnLst>
                              <p:par>
                                <p:cTn id="9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108BBB-399C-44BA-8F40-2BF30A1632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">
                                            <p:graphicEl>
                                              <a:dgm id="{88108BBB-399C-44BA-8F40-2BF30A1632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>
                                            <p:graphicEl>
                                              <a:dgm id="{88108BBB-399C-44BA-8F40-2BF30A1632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graphicEl>
                                              <a:dgm id="{88108BBB-399C-44BA-8F40-2BF30A1632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0EBA00-372B-4E12-A238-3A55721399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">
                                            <p:graphicEl>
                                              <a:dgm id="{350EBA00-372B-4E12-A238-3A55721399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">
                                            <p:graphicEl>
                                              <a:dgm id="{350EBA00-372B-4E12-A238-3A55721399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">
                                            <p:graphicEl>
                                              <a:dgm id="{350EBA00-372B-4E12-A238-3A55721399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088162-CA58-4A10-BB1E-6651E6AC9E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">
                                            <p:graphicEl>
                                              <a:dgm id="{D3088162-CA58-4A10-BB1E-6651E6AC9E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">
                                            <p:graphicEl>
                                              <a:dgm id="{D3088162-CA58-4A10-BB1E-6651E6AC9E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">
                                            <p:graphicEl>
                                              <a:dgm id="{D3088162-CA58-4A10-BB1E-6651E6AC9E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132558-4776-4836-83C7-DCADF9018A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">
                                            <p:graphicEl>
                                              <a:dgm id="{1B132558-4776-4836-83C7-DCADF9018A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">
                                            <p:graphicEl>
                                              <a:dgm id="{1B132558-4776-4836-83C7-DCADF9018A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">
                                            <p:graphicEl>
                                              <a:dgm id="{1B132558-4776-4836-83C7-DCADF9018A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1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9D93A3-7FD6-4FA3-B81E-C7A5704FB6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4">
                                            <p:graphicEl>
                                              <a:dgm id="{279D93A3-7FD6-4FA3-B81E-C7A5704FB6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">
                                            <p:graphicEl>
                                              <a:dgm id="{279D93A3-7FD6-4FA3-B81E-C7A5704FB6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">
                                            <p:graphicEl>
                                              <a:dgm id="{279D93A3-7FD6-4FA3-B81E-C7A5704FB6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Структура квеста</a:t>
            </a:r>
            <a:endParaRPr lang="ru-RU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Bookman Old Style" panose="020506040505050202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69713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0779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4F3795-C5F4-4D5F-AEEE-4801D503CC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5A4F3795-C5F4-4D5F-AEEE-4801D503CC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1AB840-BF03-4EF0-8E38-619C670E70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>
                                            <p:graphicEl>
                                              <a:dgm id="{391AB840-BF03-4EF0-8E38-619C670E70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6C07DBE-96C9-4CDE-B2D7-EB53B2FA2B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">
                                            <p:graphicEl>
                                              <a:dgm id="{A6C07DBE-96C9-4CDE-B2D7-EB53B2FA2B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BA6C8A-0D84-484C-8EB7-AA293B91E2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90BA6C8A-0D84-484C-8EB7-AA293B91E2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C44ADB-E066-480B-82D7-AA5F36E3F5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4">
                                            <p:graphicEl>
                                              <a:dgm id="{57C44ADB-E066-480B-82D7-AA5F36E3F5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920217-7218-446A-8EE4-621F8A4F48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">
                                            <p:graphicEl>
                                              <a:dgm id="{CD920217-7218-446A-8EE4-621F8A4F48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141812"/>
              </p:ext>
            </p:extLst>
          </p:nvPr>
        </p:nvGraphicFramePr>
        <p:xfrm>
          <a:off x="457200" y="1600200"/>
          <a:ext cx="8229600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Этапы подготовки </a:t>
            </a:r>
            <a:r>
              <a:rPr lang="ru-RU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квестов</a:t>
            </a:r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ru-RU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для детей с ОВЗ</a:t>
            </a:r>
          </a:p>
        </p:txBody>
      </p:sp>
    </p:spTree>
    <p:extLst>
      <p:ext uri="{BB962C8B-B14F-4D97-AF65-F5344CB8AC3E}">
        <p14:creationId xmlns:p14="http://schemas.microsoft.com/office/powerpoint/2010/main" val="183112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2318B00-1214-4B7B-8487-FD152B55B5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72318B00-1214-4B7B-8487-FD152B55B5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55F37A3-62ED-47DF-8603-3343AB26D4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5">
                                            <p:graphicEl>
                                              <a:dgm id="{755F37A3-62ED-47DF-8603-3343AB26D4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6037148-ACB9-4030-B852-0A44954017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5">
                                            <p:graphicEl>
                                              <a:dgm id="{06037148-ACB9-4030-B852-0A44954017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BF782D-19A7-4CFA-BB8E-A27ADC7C76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5">
                                            <p:graphicEl>
                                              <a:dgm id="{6BBF782D-19A7-4CFA-BB8E-A27ADC7C76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743</Words>
  <Application>Microsoft Office PowerPoint</Application>
  <PresentationFormat>Экран (4:3)</PresentationFormat>
  <Paragraphs>141</Paragraphs>
  <Slides>15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Bookman Old Style</vt:lpstr>
      <vt:lpstr>Calibri</vt:lpstr>
      <vt:lpstr>Times New Roman</vt:lpstr>
      <vt:lpstr>Wingdings</vt:lpstr>
      <vt:lpstr>Тема Office</vt:lpstr>
      <vt:lpstr>Образовательный квест – современная интерактивная технология в экологическом воспитании детей с ОВЗ</vt:lpstr>
      <vt:lpstr>«quest» — поиск, разыскиваемый предмет</vt:lpstr>
      <vt:lpstr>Образовательный квест для детей с ОВЗ должен:</vt:lpstr>
      <vt:lpstr>Принципы построения квестов для детей с ОВЗ</vt:lpstr>
      <vt:lpstr>Цель квестов для детей с ОВЗ</vt:lpstr>
      <vt:lpstr>Задачи квестов для детей с ОВЗ</vt:lpstr>
      <vt:lpstr>Презентация PowerPoint</vt:lpstr>
      <vt:lpstr>Структура квеста</vt:lpstr>
      <vt:lpstr>Этапы подготовки квестов для детей с ОВЗ</vt:lpstr>
      <vt:lpstr>План подготовки квестов для детей с ОВЗ</vt:lpstr>
      <vt:lpstr>Проектирование квестов для детей с ОВЗ</vt:lpstr>
      <vt:lpstr>Правила квеста для детей с ОВЗ должен:</vt:lpstr>
      <vt:lpstr>Варианты маршрутов квеста для детей с ОВЗ</vt:lpstr>
      <vt:lpstr>Варианты заданий квеста для детей с ОВЗ</vt:lpstr>
      <vt:lpstr>Достоинства квеста для детей с ОВЗ должен: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Марина</cp:lastModifiedBy>
  <cp:revision>16</cp:revision>
  <dcterms:created xsi:type="dcterms:W3CDTF">2017-02-12T05:29:07Z</dcterms:created>
  <dcterms:modified xsi:type="dcterms:W3CDTF">2024-10-28T23:28:49Z</dcterms:modified>
</cp:coreProperties>
</file>