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5" r:id="rId3"/>
    <p:sldId id="276" r:id="rId4"/>
    <p:sldId id="277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5" d="100"/>
          <a:sy n="115" d="100"/>
        </p:scale>
        <p:origin x="153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20EDE-9CA3-498B-BCAA-250040AAE735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77777C-DD92-4901-BD66-E03CC045F64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ОК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37CB0B07-5A39-4CDF-875C-4B84FDD31D8F}" type="parTrans" cxnId="{E3D770E8-05CE-436D-9461-554678DDA601}">
      <dgm:prSet/>
      <dgm:spPr/>
      <dgm:t>
        <a:bodyPr/>
        <a:lstStyle/>
        <a:p>
          <a:endParaRPr lang="ru-RU"/>
        </a:p>
      </dgm:t>
    </dgm:pt>
    <dgm:pt modelId="{C2BE9C8A-B77C-46B5-A1BF-8D28C183BE8D}" type="sibTrans" cxnId="{E3D770E8-05CE-436D-9461-554678DDA601}">
      <dgm:prSet/>
      <dgm:spPr/>
      <dgm:t>
        <a:bodyPr/>
        <a:lstStyle/>
        <a:p>
          <a:endParaRPr lang="ru-RU"/>
        </a:p>
      </dgm:t>
    </dgm:pt>
    <dgm:pt modelId="{73C68B2E-A2D8-4756-82F3-92AAE7FA347D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международное слово, обозначающее «да», «хорошо», «согласен»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B2024548-4280-4FEE-8DAA-6D28CFFA395B}" type="parTrans" cxnId="{F4669259-06DD-4A9F-92F8-5BEC45C732D4}">
      <dgm:prSet/>
      <dgm:spPr/>
      <dgm:t>
        <a:bodyPr/>
        <a:lstStyle/>
        <a:p>
          <a:endParaRPr lang="ru-RU"/>
        </a:p>
      </dgm:t>
    </dgm:pt>
    <dgm:pt modelId="{20B49A2A-1E5B-4293-AD01-7A149433CA85}" type="sibTrans" cxnId="{F4669259-06DD-4A9F-92F8-5BEC45C732D4}">
      <dgm:prSet/>
      <dgm:spPr/>
      <dgm:t>
        <a:bodyPr/>
        <a:lstStyle/>
        <a:p>
          <a:endParaRPr lang="ru-RU"/>
        </a:p>
      </dgm:t>
    </dgm:pt>
    <dgm:pt modelId="{7ABC622C-B8E7-4B8E-90D6-DE511A05E5A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ЛП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7F88E546-4888-4DE9-B6F3-1DD80397317B}" type="parTrans" cxnId="{BF26B0AC-17CB-4616-A968-790CB781E19E}">
      <dgm:prSet/>
      <dgm:spPr/>
      <dgm:t>
        <a:bodyPr/>
        <a:lstStyle/>
        <a:p>
          <a:endParaRPr lang="ru-RU"/>
        </a:p>
      </dgm:t>
    </dgm:pt>
    <dgm:pt modelId="{6C1362E4-D8D7-479D-B1C4-9AC96C1F6271}" type="sibTrans" cxnId="{BF26B0AC-17CB-4616-A968-790CB781E19E}">
      <dgm:prSet/>
      <dgm:spPr/>
      <dgm:t>
        <a:bodyPr/>
        <a:lstStyle/>
        <a:p>
          <a:endParaRPr lang="ru-RU"/>
        </a:p>
      </dgm:t>
    </dgm:pt>
    <dgm:pt modelId="{8C09A6B6-8D9B-40F7-8394-3D05ECE3BB16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это аббревиатура, придуманная молодежью, состоящая из первых букв словосочетания «лучшая подруга». 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947BD63C-08AC-427C-A2F7-ACC6DF9B2CF8}" type="parTrans" cxnId="{C2F0066D-BFED-4FB2-9F31-C38E45E4C09B}">
      <dgm:prSet/>
      <dgm:spPr/>
      <dgm:t>
        <a:bodyPr/>
        <a:lstStyle/>
        <a:p>
          <a:endParaRPr lang="ru-RU"/>
        </a:p>
      </dgm:t>
    </dgm:pt>
    <dgm:pt modelId="{6DB88A4B-4FF8-43A7-A682-AFC9C2521FA6}" type="sibTrans" cxnId="{C2F0066D-BFED-4FB2-9F31-C38E45E4C09B}">
      <dgm:prSet/>
      <dgm:spPr/>
      <dgm:t>
        <a:bodyPr/>
        <a:lstStyle/>
        <a:p>
          <a:endParaRPr lang="ru-RU"/>
        </a:p>
      </dgm:t>
    </dgm:pt>
    <dgm:pt modelId="{C0A2F1F2-4081-42C5-89F6-14CC249EAC7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ЧИЛИТЬ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AA65729E-0473-4DAD-AA3F-737CA0104809}" type="parTrans" cxnId="{3BD18C8E-3BC8-4244-9CE5-CEB763468623}">
      <dgm:prSet/>
      <dgm:spPr/>
      <dgm:t>
        <a:bodyPr/>
        <a:lstStyle/>
        <a:p>
          <a:endParaRPr lang="ru-RU"/>
        </a:p>
      </dgm:t>
    </dgm:pt>
    <dgm:pt modelId="{C61C6489-D358-4CE9-A56A-A41B7F86A38D}" type="sibTrans" cxnId="{3BD18C8E-3BC8-4244-9CE5-CEB763468623}">
      <dgm:prSet/>
      <dgm:spPr/>
      <dgm:t>
        <a:bodyPr/>
        <a:lstStyle/>
        <a:p>
          <a:endParaRPr lang="ru-RU"/>
        </a:p>
      </dgm:t>
    </dgm:pt>
    <dgm:pt modelId="{0AB17626-1E6A-4472-95B8-B794AEC6232C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прохлаждаться, расслабляться, отдыхать, спокойно проводить время или попросту ничего не делать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2B509E6A-50FC-4B9C-AE6A-E7F54FCFA21E}" type="parTrans" cxnId="{D0B465C2-EC79-45B5-A226-767240CBEC86}">
      <dgm:prSet/>
      <dgm:spPr/>
      <dgm:t>
        <a:bodyPr/>
        <a:lstStyle/>
        <a:p>
          <a:endParaRPr lang="ru-RU"/>
        </a:p>
      </dgm:t>
    </dgm:pt>
    <dgm:pt modelId="{2A87CBD8-9534-4596-A338-8352C8F6103A}" type="sibTrans" cxnId="{D0B465C2-EC79-45B5-A226-767240CBEC86}">
      <dgm:prSet/>
      <dgm:spPr/>
      <dgm:t>
        <a:bodyPr/>
        <a:lstStyle/>
        <a:p>
          <a:endParaRPr lang="ru-RU"/>
        </a:p>
      </dgm:t>
    </dgm:pt>
    <dgm:pt modelId="{3F142950-9B0A-4A0B-91A5-AB1A5C09E2C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АУФ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C4C3ED54-C039-4813-9DA8-FE4B4AA010CB}" type="parTrans" cxnId="{E8E05CB9-2AA1-4211-BB3A-8B3184329F97}">
      <dgm:prSet/>
      <dgm:spPr/>
      <dgm:t>
        <a:bodyPr/>
        <a:lstStyle/>
        <a:p>
          <a:endParaRPr lang="ru-RU"/>
        </a:p>
      </dgm:t>
    </dgm:pt>
    <dgm:pt modelId="{793D9443-D085-49B9-86BD-2DCE7089B183}" type="sibTrans" cxnId="{E8E05CB9-2AA1-4211-BB3A-8B3184329F97}">
      <dgm:prSet/>
      <dgm:spPr/>
      <dgm:t>
        <a:bodyPr/>
        <a:lstStyle/>
        <a:p>
          <a:endParaRPr lang="ru-RU"/>
        </a:p>
      </dgm:t>
    </dgm:pt>
    <dgm:pt modelId="{2F719D28-1B6B-4EA7-B562-F0B961F16BD6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кайф, круто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44909488-01EF-4F4A-96AC-B5AACF1E989C}" type="parTrans" cxnId="{44B0F884-A1BD-44B0-9926-FF13BA4358E7}">
      <dgm:prSet/>
      <dgm:spPr/>
      <dgm:t>
        <a:bodyPr/>
        <a:lstStyle/>
        <a:p>
          <a:endParaRPr lang="ru-RU"/>
        </a:p>
      </dgm:t>
    </dgm:pt>
    <dgm:pt modelId="{51C5EBC1-F784-4E87-937C-405E3DDDBF6F}" type="sibTrans" cxnId="{44B0F884-A1BD-44B0-9926-FF13BA4358E7}">
      <dgm:prSet/>
      <dgm:spPr/>
      <dgm:t>
        <a:bodyPr/>
        <a:lstStyle/>
        <a:p>
          <a:endParaRPr lang="ru-RU"/>
        </a:p>
      </dgm:t>
    </dgm:pt>
    <dgm:pt modelId="{5CC55C1D-1B9D-4D03-A7A4-FB8FB590C46F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ХАКЕР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75618E11-097C-426F-B506-B09D25A04D35}" type="parTrans" cxnId="{FF95A691-2D36-4227-BFF0-0F54A047261B}">
      <dgm:prSet/>
      <dgm:spPr/>
      <dgm:t>
        <a:bodyPr/>
        <a:lstStyle/>
        <a:p>
          <a:endParaRPr lang="ru-RU"/>
        </a:p>
      </dgm:t>
    </dgm:pt>
    <dgm:pt modelId="{01F2842B-32E6-4BC8-BEFE-5135845DB28B}" type="sibTrans" cxnId="{FF95A691-2D36-4227-BFF0-0F54A047261B}">
      <dgm:prSet/>
      <dgm:spPr/>
      <dgm:t>
        <a:bodyPr/>
        <a:lstStyle/>
        <a:p>
          <a:endParaRPr lang="ru-RU"/>
        </a:p>
      </dgm:t>
    </dgm:pt>
    <dgm:pt modelId="{16DA48A2-5526-47C7-B558-05A6A850F107}">
      <dgm:prSet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Компьютерный взломщик, проникающий в закрытые информационные сети, банки данных и т. п. с целью получения доступа к секретной информации, а также заражения их вирусом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833C0F81-1C72-4079-9B11-7B94C4CEDDAF}" type="parTrans" cxnId="{77601DE0-1F00-4A80-9BF3-E814BEE0BFB6}">
      <dgm:prSet/>
      <dgm:spPr/>
      <dgm:t>
        <a:bodyPr/>
        <a:lstStyle/>
        <a:p>
          <a:endParaRPr lang="ru-RU"/>
        </a:p>
      </dgm:t>
    </dgm:pt>
    <dgm:pt modelId="{9B69D13E-EF0A-4624-88F4-2B936DC2DC6F}" type="sibTrans" cxnId="{77601DE0-1F00-4A80-9BF3-E814BEE0BFB6}">
      <dgm:prSet/>
      <dgm:spPr/>
      <dgm:t>
        <a:bodyPr/>
        <a:lstStyle/>
        <a:p>
          <a:endParaRPr lang="ru-RU"/>
        </a:p>
      </dgm:t>
    </dgm:pt>
    <dgm:pt modelId="{1355B86D-8821-4C1E-B9B1-5C87FC027FAC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ТРОЛИНГ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DBAA525A-D56B-4BD6-B396-C4EB3239A21E}" type="parTrans" cxnId="{CA4F4226-BF2E-42B4-B379-85D6652F3697}">
      <dgm:prSet/>
      <dgm:spPr/>
      <dgm:t>
        <a:bodyPr/>
        <a:lstStyle/>
        <a:p>
          <a:endParaRPr lang="ru-RU"/>
        </a:p>
      </dgm:t>
    </dgm:pt>
    <dgm:pt modelId="{46263AC0-A6E5-4185-84C8-1AFAC40879A7}" type="sibTrans" cxnId="{CA4F4226-BF2E-42B4-B379-85D6652F3697}">
      <dgm:prSet/>
      <dgm:spPr/>
      <dgm:t>
        <a:bodyPr/>
        <a:lstStyle/>
        <a:p>
          <a:endParaRPr lang="ru-RU"/>
        </a:p>
      </dgm:t>
    </dgm:pt>
    <dgm:pt modelId="{2E62FFE1-6BC6-4F86-A679-365EB3002F00}">
      <dgm:prSet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форма социальной провокации или издевательства в      сетевом общении, использующаяся как персонифицированными участниками, заинтересованными в большей узнаваемости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F0FC8AFA-07A1-4FD0-8984-6E0BF961DE8C}" type="parTrans" cxnId="{75EC84D9-94EF-4358-AD39-35BFDB402583}">
      <dgm:prSet/>
      <dgm:spPr/>
      <dgm:t>
        <a:bodyPr/>
        <a:lstStyle/>
        <a:p>
          <a:endParaRPr lang="ru-RU"/>
        </a:p>
      </dgm:t>
    </dgm:pt>
    <dgm:pt modelId="{39C7981F-E0E1-4E0C-AAA4-CD602F6A4153}" type="sibTrans" cxnId="{75EC84D9-94EF-4358-AD39-35BFDB402583}">
      <dgm:prSet/>
      <dgm:spPr/>
      <dgm:t>
        <a:bodyPr/>
        <a:lstStyle/>
        <a:p>
          <a:endParaRPr lang="ru-RU"/>
        </a:p>
      </dgm:t>
    </dgm:pt>
    <dgm:pt modelId="{0F4F1427-20C9-4DD3-89AE-7F48AF8156F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ПРАНК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2D256FCA-87F5-4A26-8D31-A7298BD759AE}" type="parTrans" cxnId="{20D1B656-580B-4C08-B76E-5A323029DF02}">
      <dgm:prSet/>
      <dgm:spPr/>
      <dgm:t>
        <a:bodyPr/>
        <a:lstStyle/>
        <a:p>
          <a:endParaRPr lang="ru-RU"/>
        </a:p>
      </dgm:t>
    </dgm:pt>
    <dgm:pt modelId="{BDEC496D-285E-400E-834B-6F96E4426B07}" type="sibTrans" cxnId="{20D1B656-580B-4C08-B76E-5A323029DF02}">
      <dgm:prSet/>
      <dgm:spPr/>
      <dgm:t>
        <a:bodyPr/>
        <a:lstStyle/>
        <a:p>
          <a:endParaRPr lang="ru-RU"/>
        </a:p>
      </dgm:t>
    </dgm:pt>
    <dgm:pt modelId="{2D0F27FB-66A6-457C-9DEA-90F5AAEA9162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проказа, выходка, шалость, розыгрыш, шутка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718BDA76-F15A-4B52-AD1F-9CFCC675E8CA}" type="parTrans" cxnId="{38A3BC07-9D93-4DE9-92B6-97E9A22F9D92}">
      <dgm:prSet/>
      <dgm:spPr/>
      <dgm:t>
        <a:bodyPr/>
        <a:lstStyle/>
        <a:p>
          <a:endParaRPr lang="ru-RU"/>
        </a:p>
      </dgm:t>
    </dgm:pt>
    <dgm:pt modelId="{416C4B90-B1AD-47FF-9898-F5CAB29E9ADD}" type="sibTrans" cxnId="{38A3BC07-9D93-4DE9-92B6-97E9A22F9D92}">
      <dgm:prSet/>
      <dgm:spPr/>
      <dgm:t>
        <a:bodyPr/>
        <a:lstStyle/>
        <a:p>
          <a:endParaRPr lang="ru-RU"/>
        </a:p>
      </dgm:t>
    </dgm:pt>
    <dgm:pt modelId="{8083C77E-6C78-4A1C-B590-BE54033037E6}" type="pres">
      <dgm:prSet presAssocID="{93320EDE-9CA3-498B-BCAA-250040AAE7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7E82A5-C809-4008-A911-E2D21C9BF004}" type="pres">
      <dgm:prSet presAssocID="{A777777C-DD92-4901-BD66-E03CC045F64E}" presName="linNode" presStyleCnt="0"/>
      <dgm:spPr/>
    </dgm:pt>
    <dgm:pt modelId="{753B67FE-38A6-4374-854D-FD5D93F19945}" type="pres">
      <dgm:prSet presAssocID="{A777777C-DD92-4901-BD66-E03CC045F64E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D02EC-DE06-4507-BA1A-340C510B8236}" type="pres">
      <dgm:prSet presAssocID="{A777777C-DD92-4901-BD66-E03CC045F64E}" presName="descendantText" presStyleLbl="alignAccFollowNode1" presStyleIdx="0" presStyleCnt="7" custScaleY="58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03192-AB09-4B6C-A996-A158FC6DB1D6}" type="pres">
      <dgm:prSet presAssocID="{C2BE9C8A-B77C-46B5-A1BF-8D28C183BE8D}" presName="sp" presStyleCnt="0"/>
      <dgm:spPr/>
    </dgm:pt>
    <dgm:pt modelId="{104B58D2-75B8-4C10-8C08-F86456A271D5}" type="pres">
      <dgm:prSet presAssocID="{7ABC622C-B8E7-4B8E-90D6-DE511A05E5A9}" presName="linNode" presStyleCnt="0"/>
      <dgm:spPr/>
    </dgm:pt>
    <dgm:pt modelId="{2D75C44A-3A6B-405D-AE4D-5E70BA87B52F}" type="pres">
      <dgm:prSet presAssocID="{7ABC622C-B8E7-4B8E-90D6-DE511A05E5A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E8511-D1C4-4F06-9CB0-D969BC76133C}" type="pres">
      <dgm:prSet presAssocID="{7ABC622C-B8E7-4B8E-90D6-DE511A05E5A9}" presName="descendantText" presStyleLbl="alignAccFollowNode1" presStyleIdx="1" presStyleCnt="7" custScaleY="147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8A04C-C08D-4DD2-B7E7-6763A869A142}" type="pres">
      <dgm:prSet presAssocID="{6C1362E4-D8D7-479D-B1C4-9AC96C1F6271}" presName="sp" presStyleCnt="0"/>
      <dgm:spPr/>
    </dgm:pt>
    <dgm:pt modelId="{01E1916F-E804-4FDF-9B31-EE43D85D234C}" type="pres">
      <dgm:prSet presAssocID="{0F4F1427-20C9-4DD3-89AE-7F48AF8156FF}" presName="linNode" presStyleCnt="0"/>
      <dgm:spPr/>
    </dgm:pt>
    <dgm:pt modelId="{71C8AA4B-E375-49CD-A15F-E7549D663DB2}" type="pres">
      <dgm:prSet presAssocID="{0F4F1427-20C9-4DD3-89AE-7F48AF8156FF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B7165-A6C6-4DC9-8D0F-3674385D1EF1}" type="pres">
      <dgm:prSet presAssocID="{0F4F1427-20C9-4DD3-89AE-7F48AF8156FF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C478B-0F83-4E3F-8EDC-34390DAE8F16}" type="pres">
      <dgm:prSet presAssocID="{BDEC496D-285E-400E-834B-6F96E4426B07}" presName="sp" presStyleCnt="0"/>
      <dgm:spPr/>
    </dgm:pt>
    <dgm:pt modelId="{3CB03C54-6E16-4F71-A942-EF436B8C5A1E}" type="pres">
      <dgm:prSet presAssocID="{C0A2F1F2-4081-42C5-89F6-14CC249EAC72}" presName="linNode" presStyleCnt="0"/>
      <dgm:spPr/>
    </dgm:pt>
    <dgm:pt modelId="{BB7BBC54-A3C6-41BA-B452-B3877CD541AF}" type="pres">
      <dgm:prSet presAssocID="{C0A2F1F2-4081-42C5-89F6-14CC249EAC72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3682D-6C83-4EBB-9FE4-5AED887ACB23}" type="pres">
      <dgm:prSet presAssocID="{C0A2F1F2-4081-42C5-89F6-14CC249EAC72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A5CB4-FE4E-4E7B-A352-01C48ECD847C}" type="pres">
      <dgm:prSet presAssocID="{C61C6489-D358-4CE9-A56A-A41B7F86A38D}" presName="sp" presStyleCnt="0"/>
      <dgm:spPr/>
    </dgm:pt>
    <dgm:pt modelId="{E54C08EA-BCF8-4A63-A077-51F13DF52E88}" type="pres">
      <dgm:prSet presAssocID="{3F142950-9B0A-4A0B-91A5-AB1A5C09E2CB}" presName="linNode" presStyleCnt="0"/>
      <dgm:spPr/>
    </dgm:pt>
    <dgm:pt modelId="{4945AEFD-B473-472D-8B52-AE8FE1A39E8A}" type="pres">
      <dgm:prSet presAssocID="{3F142950-9B0A-4A0B-91A5-AB1A5C09E2CB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14663-F4D6-443A-974F-E79C1BB27670}" type="pres">
      <dgm:prSet presAssocID="{3F142950-9B0A-4A0B-91A5-AB1A5C09E2CB}" presName="descendantText" presStyleLbl="alignAccFollowNode1" presStyleIdx="4" presStyleCnt="7" custScaleY="49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3DEBB-77E6-4C56-921F-4DB9684323E1}" type="pres">
      <dgm:prSet presAssocID="{793D9443-D085-49B9-86BD-2DCE7089B183}" presName="sp" presStyleCnt="0"/>
      <dgm:spPr/>
    </dgm:pt>
    <dgm:pt modelId="{DF3E0F49-31C4-4FF0-B8D3-BA4E9A5650E2}" type="pres">
      <dgm:prSet presAssocID="{5CC55C1D-1B9D-4D03-A7A4-FB8FB590C46F}" presName="linNode" presStyleCnt="0"/>
      <dgm:spPr/>
    </dgm:pt>
    <dgm:pt modelId="{F32DDF4B-5207-4121-85CC-64804E0D5E1D}" type="pres">
      <dgm:prSet presAssocID="{5CC55C1D-1B9D-4D03-A7A4-FB8FB590C46F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3E363-4493-4E00-AB5C-AD2611A6EDE6}" type="pres">
      <dgm:prSet presAssocID="{5CC55C1D-1B9D-4D03-A7A4-FB8FB590C46F}" presName="descendantText" presStyleLbl="alignAccFollowNode1" presStyleIdx="5" presStyleCnt="7" custScaleY="184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272BC-52D3-4A7C-BA44-84D649D09164}" type="pres">
      <dgm:prSet presAssocID="{01F2842B-32E6-4BC8-BEFE-5135845DB28B}" presName="sp" presStyleCnt="0"/>
      <dgm:spPr/>
    </dgm:pt>
    <dgm:pt modelId="{CE4AD550-3C76-47BB-B701-DA2E50CCF352}" type="pres">
      <dgm:prSet presAssocID="{1355B86D-8821-4C1E-B9B1-5C87FC027FAC}" presName="linNode" presStyleCnt="0"/>
      <dgm:spPr/>
    </dgm:pt>
    <dgm:pt modelId="{7A1B8441-1C24-40B7-9C05-3B10BAAC324F}" type="pres">
      <dgm:prSet presAssocID="{1355B86D-8821-4C1E-B9B1-5C87FC027FAC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EFC9F-8B85-4E1A-A6A6-86D748D0F518}" type="pres">
      <dgm:prSet presAssocID="{1355B86D-8821-4C1E-B9B1-5C87FC027FAC}" presName="descendantText" presStyleLbl="alignAccFollowNode1" presStyleIdx="6" presStyleCnt="7" custScaleY="195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B0F884-A1BD-44B0-9926-FF13BA4358E7}" srcId="{3F142950-9B0A-4A0B-91A5-AB1A5C09E2CB}" destId="{2F719D28-1B6B-4EA7-B562-F0B961F16BD6}" srcOrd="0" destOrd="0" parTransId="{44909488-01EF-4F4A-96AC-B5AACF1E989C}" sibTransId="{51C5EBC1-F784-4E87-937C-405E3DDDBF6F}"/>
    <dgm:cxn modelId="{B684F1C9-D960-428F-820B-522ACD2D6DFC}" type="presOf" srcId="{5CC55C1D-1B9D-4D03-A7A4-FB8FB590C46F}" destId="{F32DDF4B-5207-4121-85CC-64804E0D5E1D}" srcOrd="0" destOrd="0" presId="urn:microsoft.com/office/officeart/2005/8/layout/vList5"/>
    <dgm:cxn modelId="{FF95A691-2D36-4227-BFF0-0F54A047261B}" srcId="{93320EDE-9CA3-498B-BCAA-250040AAE735}" destId="{5CC55C1D-1B9D-4D03-A7A4-FB8FB590C46F}" srcOrd="5" destOrd="0" parTransId="{75618E11-097C-426F-B506-B09D25A04D35}" sibTransId="{01F2842B-32E6-4BC8-BEFE-5135845DB28B}"/>
    <dgm:cxn modelId="{2BF874A7-5085-4F49-828F-86D0662EA0DE}" type="presOf" srcId="{2F719D28-1B6B-4EA7-B562-F0B961F16BD6}" destId="{DC914663-F4D6-443A-974F-E79C1BB27670}" srcOrd="0" destOrd="0" presId="urn:microsoft.com/office/officeart/2005/8/layout/vList5"/>
    <dgm:cxn modelId="{4DC69E13-C42E-47FC-B36D-D7D02019477E}" type="presOf" srcId="{1355B86D-8821-4C1E-B9B1-5C87FC027FAC}" destId="{7A1B8441-1C24-40B7-9C05-3B10BAAC324F}" srcOrd="0" destOrd="0" presId="urn:microsoft.com/office/officeart/2005/8/layout/vList5"/>
    <dgm:cxn modelId="{B9E69245-06FA-4858-B2D1-7196EE90B97F}" type="presOf" srcId="{16DA48A2-5526-47C7-B558-05A6A850F107}" destId="{7B83E363-4493-4E00-AB5C-AD2611A6EDE6}" srcOrd="0" destOrd="0" presId="urn:microsoft.com/office/officeart/2005/8/layout/vList5"/>
    <dgm:cxn modelId="{F4669259-06DD-4A9F-92F8-5BEC45C732D4}" srcId="{A777777C-DD92-4901-BD66-E03CC045F64E}" destId="{73C68B2E-A2D8-4756-82F3-92AAE7FA347D}" srcOrd="0" destOrd="0" parTransId="{B2024548-4280-4FEE-8DAA-6D28CFFA395B}" sibTransId="{20B49A2A-1E5B-4293-AD01-7A149433CA85}"/>
    <dgm:cxn modelId="{E8E05CB9-2AA1-4211-BB3A-8B3184329F97}" srcId="{93320EDE-9CA3-498B-BCAA-250040AAE735}" destId="{3F142950-9B0A-4A0B-91A5-AB1A5C09E2CB}" srcOrd="4" destOrd="0" parTransId="{C4C3ED54-C039-4813-9DA8-FE4B4AA010CB}" sibTransId="{793D9443-D085-49B9-86BD-2DCE7089B183}"/>
    <dgm:cxn modelId="{C4EA04D2-4525-475F-AE4A-5ADE1257F3CD}" type="presOf" srcId="{3F142950-9B0A-4A0B-91A5-AB1A5C09E2CB}" destId="{4945AEFD-B473-472D-8B52-AE8FE1A39E8A}" srcOrd="0" destOrd="0" presId="urn:microsoft.com/office/officeart/2005/8/layout/vList5"/>
    <dgm:cxn modelId="{20D1B656-580B-4C08-B76E-5A323029DF02}" srcId="{93320EDE-9CA3-498B-BCAA-250040AAE735}" destId="{0F4F1427-20C9-4DD3-89AE-7F48AF8156FF}" srcOrd="2" destOrd="0" parTransId="{2D256FCA-87F5-4A26-8D31-A7298BD759AE}" sibTransId="{BDEC496D-285E-400E-834B-6F96E4426B07}"/>
    <dgm:cxn modelId="{D0B465C2-EC79-45B5-A226-767240CBEC86}" srcId="{C0A2F1F2-4081-42C5-89F6-14CC249EAC72}" destId="{0AB17626-1E6A-4472-95B8-B794AEC6232C}" srcOrd="0" destOrd="0" parTransId="{2B509E6A-50FC-4B9C-AE6A-E7F54FCFA21E}" sibTransId="{2A87CBD8-9534-4596-A338-8352C8F6103A}"/>
    <dgm:cxn modelId="{5673FE25-52B7-4F19-8929-EB11F0746F0C}" type="presOf" srcId="{A777777C-DD92-4901-BD66-E03CC045F64E}" destId="{753B67FE-38A6-4374-854D-FD5D93F19945}" srcOrd="0" destOrd="0" presId="urn:microsoft.com/office/officeart/2005/8/layout/vList5"/>
    <dgm:cxn modelId="{888B61C7-CFAE-4CD5-8E92-2A1329803E6A}" type="presOf" srcId="{8C09A6B6-8D9B-40F7-8394-3D05ECE3BB16}" destId="{2B1E8511-D1C4-4F06-9CB0-D969BC76133C}" srcOrd="0" destOrd="0" presId="urn:microsoft.com/office/officeart/2005/8/layout/vList5"/>
    <dgm:cxn modelId="{75EC84D9-94EF-4358-AD39-35BFDB402583}" srcId="{1355B86D-8821-4C1E-B9B1-5C87FC027FAC}" destId="{2E62FFE1-6BC6-4F86-A679-365EB3002F00}" srcOrd="0" destOrd="0" parTransId="{F0FC8AFA-07A1-4FD0-8984-6E0BF961DE8C}" sibTransId="{39C7981F-E0E1-4E0C-AAA4-CD602F6A4153}"/>
    <dgm:cxn modelId="{38A3BC07-9D93-4DE9-92B6-97E9A22F9D92}" srcId="{0F4F1427-20C9-4DD3-89AE-7F48AF8156FF}" destId="{2D0F27FB-66A6-457C-9DEA-90F5AAEA9162}" srcOrd="0" destOrd="0" parTransId="{718BDA76-F15A-4B52-AD1F-9CFCC675E8CA}" sibTransId="{416C4B90-B1AD-47FF-9898-F5CAB29E9ADD}"/>
    <dgm:cxn modelId="{E3D770E8-05CE-436D-9461-554678DDA601}" srcId="{93320EDE-9CA3-498B-BCAA-250040AAE735}" destId="{A777777C-DD92-4901-BD66-E03CC045F64E}" srcOrd="0" destOrd="0" parTransId="{37CB0B07-5A39-4CDF-875C-4B84FDD31D8F}" sibTransId="{C2BE9C8A-B77C-46B5-A1BF-8D28C183BE8D}"/>
    <dgm:cxn modelId="{0E4ABC9E-5CEE-4427-B3C6-E88D88A1E61F}" type="presOf" srcId="{2E62FFE1-6BC6-4F86-A679-365EB3002F00}" destId="{35CEFC9F-8B85-4E1A-A6A6-86D748D0F518}" srcOrd="0" destOrd="0" presId="urn:microsoft.com/office/officeart/2005/8/layout/vList5"/>
    <dgm:cxn modelId="{BF26B0AC-17CB-4616-A968-790CB781E19E}" srcId="{93320EDE-9CA3-498B-BCAA-250040AAE735}" destId="{7ABC622C-B8E7-4B8E-90D6-DE511A05E5A9}" srcOrd="1" destOrd="0" parTransId="{7F88E546-4888-4DE9-B6F3-1DD80397317B}" sibTransId="{6C1362E4-D8D7-479D-B1C4-9AC96C1F6271}"/>
    <dgm:cxn modelId="{0F13F1BD-2949-4F4E-8AC9-2E02A8083CAB}" type="presOf" srcId="{C0A2F1F2-4081-42C5-89F6-14CC249EAC72}" destId="{BB7BBC54-A3C6-41BA-B452-B3877CD541AF}" srcOrd="0" destOrd="0" presId="urn:microsoft.com/office/officeart/2005/8/layout/vList5"/>
    <dgm:cxn modelId="{0518509A-02DC-487B-832B-71F889649831}" type="presOf" srcId="{93320EDE-9CA3-498B-BCAA-250040AAE735}" destId="{8083C77E-6C78-4A1C-B590-BE54033037E6}" srcOrd="0" destOrd="0" presId="urn:microsoft.com/office/officeart/2005/8/layout/vList5"/>
    <dgm:cxn modelId="{4F74BD3C-F191-4234-9406-DC88441660B9}" type="presOf" srcId="{2D0F27FB-66A6-457C-9DEA-90F5AAEA9162}" destId="{3A5B7165-A6C6-4DC9-8D0F-3674385D1EF1}" srcOrd="0" destOrd="0" presId="urn:microsoft.com/office/officeart/2005/8/layout/vList5"/>
    <dgm:cxn modelId="{C2F0066D-BFED-4FB2-9F31-C38E45E4C09B}" srcId="{7ABC622C-B8E7-4B8E-90D6-DE511A05E5A9}" destId="{8C09A6B6-8D9B-40F7-8394-3D05ECE3BB16}" srcOrd="0" destOrd="0" parTransId="{947BD63C-08AC-427C-A2F7-ACC6DF9B2CF8}" sibTransId="{6DB88A4B-4FF8-43A7-A682-AFC9C2521FA6}"/>
    <dgm:cxn modelId="{3BD18C8E-3BC8-4244-9CE5-CEB763468623}" srcId="{93320EDE-9CA3-498B-BCAA-250040AAE735}" destId="{C0A2F1F2-4081-42C5-89F6-14CC249EAC72}" srcOrd="3" destOrd="0" parTransId="{AA65729E-0473-4DAD-AA3F-737CA0104809}" sibTransId="{C61C6489-D358-4CE9-A56A-A41B7F86A38D}"/>
    <dgm:cxn modelId="{90C7824C-FFAA-4020-B974-607C09EEBF91}" type="presOf" srcId="{7ABC622C-B8E7-4B8E-90D6-DE511A05E5A9}" destId="{2D75C44A-3A6B-405D-AE4D-5E70BA87B52F}" srcOrd="0" destOrd="0" presId="urn:microsoft.com/office/officeart/2005/8/layout/vList5"/>
    <dgm:cxn modelId="{AC28C67C-789D-4827-B9DC-DDD4AB35FAA6}" type="presOf" srcId="{0F4F1427-20C9-4DD3-89AE-7F48AF8156FF}" destId="{71C8AA4B-E375-49CD-A15F-E7549D663DB2}" srcOrd="0" destOrd="0" presId="urn:microsoft.com/office/officeart/2005/8/layout/vList5"/>
    <dgm:cxn modelId="{CA4F4226-BF2E-42B4-B379-85D6652F3697}" srcId="{93320EDE-9CA3-498B-BCAA-250040AAE735}" destId="{1355B86D-8821-4C1E-B9B1-5C87FC027FAC}" srcOrd="6" destOrd="0" parTransId="{DBAA525A-D56B-4BD6-B396-C4EB3239A21E}" sibTransId="{46263AC0-A6E5-4185-84C8-1AFAC40879A7}"/>
    <dgm:cxn modelId="{5DA976EA-1D0B-43F4-B644-2711F14B2E68}" type="presOf" srcId="{0AB17626-1E6A-4472-95B8-B794AEC6232C}" destId="{1813682D-6C83-4EBB-9FE4-5AED887ACB23}" srcOrd="0" destOrd="0" presId="urn:microsoft.com/office/officeart/2005/8/layout/vList5"/>
    <dgm:cxn modelId="{0EB1BC51-F45C-4814-A3EE-5A0357FCA1A3}" type="presOf" srcId="{73C68B2E-A2D8-4756-82F3-92AAE7FA347D}" destId="{506D02EC-DE06-4507-BA1A-340C510B8236}" srcOrd="0" destOrd="0" presId="urn:microsoft.com/office/officeart/2005/8/layout/vList5"/>
    <dgm:cxn modelId="{77601DE0-1F00-4A80-9BF3-E814BEE0BFB6}" srcId="{5CC55C1D-1B9D-4D03-A7A4-FB8FB590C46F}" destId="{16DA48A2-5526-47C7-B558-05A6A850F107}" srcOrd="0" destOrd="0" parTransId="{833C0F81-1C72-4079-9B11-7B94C4CEDDAF}" sibTransId="{9B69D13E-EF0A-4624-88F4-2B936DC2DC6F}"/>
    <dgm:cxn modelId="{CCA60A92-AA22-44E4-B028-612CFAD7F0AF}" type="presParOf" srcId="{8083C77E-6C78-4A1C-B590-BE54033037E6}" destId="{D67E82A5-C809-4008-A911-E2D21C9BF004}" srcOrd="0" destOrd="0" presId="urn:microsoft.com/office/officeart/2005/8/layout/vList5"/>
    <dgm:cxn modelId="{71C2D02F-2C59-4C4E-9E6D-68DD4315A714}" type="presParOf" srcId="{D67E82A5-C809-4008-A911-E2D21C9BF004}" destId="{753B67FE-38A6-4374-854D-FD5D93F19945}" srcOrd="0" destOrd="0" presId="urn:microsoft.com/office/officeart/2005/8/layout/vList5"/>
    <dgm:cxn modelId="{D08D6A8F-F48D-4C57-9E91-AB8E261DF695}" type="presParOf" srcId="{D67E82A5-C809-4008-A911-E2D21C9BF004}" destId="{506D02EC-DE06-4507-BA1A-340C510B8236}" srcOrd="1" destOrd="0" presId="urn:microsoft.com/office/officeart/2005/8/layout/vList5"/>
    <dgm:cxn modelId="{EEC4FD43-6598-4B9C-97E8-D103ADF349C4}" type="presParOf" srcId="{8083C77E-6C78-4A1C-B590-BE54033037E6}" destId="{FA503192-AB09-4B6C-A996-A158FC6DB1D6}" srcOrd="1" destOrd="0" presId="urn:microsoft.com/office/officeart/2005/8/layout/vList5"/>
    <dgm:cxn modelId="{344F6970-32BC-4B67-A7D3-56C87838E161}" type="presParOf" srcId="{8083C77E-6C78-4A1C-B590-BE54033037E6}" destId="{104B58D2-75B8-4C10-8C08-F86456A271D5}" srcOrd="2" destOrd="0" presId="urn:microsoft.com/office/officeart/2005/8/layout/vList5"/>
    <dgm:cxn modelId="{5DC840AF-FC31-4A62-85B2-903D77CC0BBD}" type="presParOf" srcId="{104B58D2-75B8-4C10-8C08-F86456A271D5}" destId="{2D75C44A-3A6B-405D-AE4D-5E70BA87B52F}" srcOrd="0" destOrd="0" presId="urn:microsoft.com/office/officeart/2005/8/layout/vList5"/>
    <dgm:cxn modelId="{EE3724B9-1284-4491-B564-CCEA93166D33}" type="presParOf" srcId="{104B58D2-75B8-4C10-8C08-F86456A271D5}" destId="{2B1E8511-D1C4-4F06-9CB0-D969BC76133C}" srcOrd="1" destOrd="0" presId="urn:microsoft.com/office/officeart/2005/8/layout/vList5"/>
    <dgm:cxn modelId="{4434731C-B228-4EE8-9EFF-CF01582D5669}" type="presParOf" srcId="{8083C77E-6C78-4A1C-B590-BE54033037E6}" destId="{0FD8A04C-C08D-4DD2-B7E7-6763A869A142}" srcOrd="3" destOrd="0" presId="urn:microsoft.com/office/officeart/2005/8/layout/vList5"/>
    <dgm:cxn modelId="{B0F68818-7B18-4D52-9D44-E92C23118287}" type="presParOf" srcId="{8083C77E-6C78-4A1C-B590-BE54033037E6}" destId="{01E1916F-E804-4FDF-9B31-EE43D85D234C}" srcOrd="4" destOrd="0" presId="urn:microsoft.com/office/officeart/2005/8/layout/vList5"/>
    <dgm:cxn modelId="{55FCAA24-B7DC-4619-A07F-E36F6ADC1001}" type="presParOf" srcId="{01E1916F-E804-4FDF-9B31-EE43D85D234C}" destId="{71C8AA4B-E375-49CD-A15F-E7549D663DB2}" srcOrd="0" destOrd="0" presId="urn:microsoft.com/office/officeart/2005/8/layout/vList5"/>
    <dgm:cxn modelId="{39EA64CE-181D-4FBF-AFE9-AEAB26784CB2}" type="presParOf" srcId="{01E1916F-E804-4FDF-9B31-EE43D85D234C}" destId="{3A5B7165-A6C6-4DC9-8D0F-3674385D1EF1}" srcOrd="1" destOrd="0" presId="urn:microsoft.com/office/officeart/2005/8/layout/vList5"/>
    <dgm:cxn modelId="{13DC00E0-52C2-4F5A-88B4-8B3AB7F89C0B}" type="presParOf" srcId="{8083C77E-6C78-4A1C-B590-BE54033037E6}" destId="{7D2C478B-0F83-4E3F-8EDC-34390DAE8F16}" srcOrd="5" destOrd="0" presId="urn:microsoft.com/office/officeart/2005/8/layout/vList5"/>
    <dgm:cxn modelId="{9E38B8F0-E5AD-4D73-8232-F218590DD758}" type="presParOf" srcId="{8083C77E-6C78-4A1C-B590-BE54033037E6}" destId="{3CB03C54-6E16-4F71-A942-EF436B8C5A1E}" srcOrd="6" destOrd="0" presId="urn:microsoft.com/office/officeart/2005/8/layout/vList5"/>
    <dgm:cxn modelId="{84D4D4CF-2587-43A7-8C5C-AA4D8E8808C7}" type="presParOf" srcId="{3CB03C54-6E16-4F71-A942-EF436B8C5A1E}" destId="{BB7BBC54-A3C6-41BA-B452-B3877CD541AF}" srcOrd="0" destOrd="0" presId="urn:microsoft.com/office/officeart/2005/8/layout/vList5"/>
    <dgm:cxn modelId="{8ECDF061-B676-40C5-9D53-B06DF8CB8C96}" type="presParOf" srcId="{3CB03C54-6E16-4F71-A942-EF436B8C5A1E}" destId="{1813682D-6C83-4EBB-9FE4-5AED887ACB23}" srcOrd="1" destOrd="0" presId="urn:microsoft.com/office/officeart/2005/8/layout/vList5"/>
    <dgm:cxn modelId="{AACBE839-0E5E-45A6-8FB6-7D2FF421D29E}" type="presParOf" srcId="{8083C77E-6C78-4A1C-B590-BE54033037E6}" destId="{697A5CB4-FE4E-4E7B-A352-01C48ECD847C}" srcOrd="7" destOrd="0" presId="urn:microsoft.com/office/officeart/2005/8/layout/vList5"/>
    <dgm:cxn modelId="{3FEF030E-78BE-4CE5-8827-70145E4D2149}" type="presParOf" srcId="{8083C77E-6C78-4A1C-B590-BE54033037E6}" destId="{E54C08EA-BCF8-4A63-A077-51F13DF52E88}" srcOrd="8" destOrd="0" presId="urn:microsoft.com/office/officeart/2005/8/layout/vList5"/>
    <dgm:cxn modelId="{3A36EF65-A6BF-4AC0-A55C-5FF68F00D821}" type="presParOf" srcId="{E54C08EA-BCF8-4A63-A077-51F13DF52E88}" destId="{4945AEFD-B473-472D-8B52-AE8FE1A39E8A}" srcOrd="0" destOrd="0" presId="urn:microsoft.com/office/officeart/2005/8/layout/vList5"/>
    <dgm:cxn modelId="{75A95B50-14E4-4EEA-BBF2-AA7FE943210F}" type="presParOf" srcId="{E54C08EA-BCF8-4A63-A077-51F13DF52E88}" destId="{DC914663-F4D6-443A-974F-E79C1BB27670}" srcOrd="1" destOrd="0" presId="urn:microsoft.com/office/officeart/2005/8/layout/vList5"/>
    <dgm:cxn modelId="{DEC18509-DD1A-495F-BC78-29514DB7DE05}" type="presParOf" srcId="{8083C77E-6C78-4A1C-B590-BE54033037E6}" destId="{9BA3DEBB-77E6-4C56-921F-4DB9684323E1}" srcOrd="9" destOrd="0" presId="urn:microsoft.com/office/officeart/2005/8/layout/vList5"/>
    <dgm:cxn modelId="{219F20BC-3751-42A2-A98B-93B75DFDE60F}" type="presParOf" srcId="{8083C77E-6C78-4A1C-B590-BE54033037E6}" destId="{DF3E0F49-31C4-4FF0-B8D3-BA4E9A5650E2}" srcOrd="10" destOrd="0" presId="urn:microsoft.com/office/officeart/2005/8/layout/vList5"/>
    <dgm:cxn modelId="{1D477537-E312-48AF-84D5-34E9987A9C01}" type="presParOf" srcId="{DF3E0F49-31C4-4FF0-B8D3-BA4E9A5650E2}" destId="{F32DDF4B-5207-4121-85CC-64804E0D5E1D}" srcOrd="0" destOrd="0" presId="urn:microsoft.com/office/officeart/2005/8/layout/vList5"/>
    <dgm:cxn modelId="{CCCEF661-CE0E-4BBE-9338-E9A63F8ABC32}" type="presParOf" srcId="{DF3E0F49-31C4-4FF0-B8D3-BA4E9A5650E2}" destId="{7B83E363-4493-4E00-AB5C-AD2611A6EDE6}" srcOrd="1" destOrd="0" presId="urn:microsoft.com/office/officeart/2005/8/layout/vList5"/>
    <dgm:cxn modelId="{A87D942F-A782-4FD7-BD55-810A500751A1}" type="presParOf" srcId="{8083C77E-6C78-4A1C-B590-BE54033037E6}" destId="{7C0272BC-52D3-4A7C-BA44-84D649D09164}" srcOrd="11" destOrd="0" presId="urn:microsoft.com/office/officeart/2005/8/layout/vList5"/>
    <dgm:cxn modelId="{6B967818-DFE4-4F37-875E-9C8390D4746C}" type="presParOf" srcId="{8083C77E-6C78-4A1C-B590-BE54033037E6}" destId="{CE4AD550-3C76-47BB-B701-DA2E50CCF352}" srcOrd="12" destOrd="0" presId="urn:microsoft.com/office/officeart/2005/8/layout/vList5"/>
    <dgm:cxn modelId="{19DA3F91-7736-46E1-8988-D795FAFF3D8F}" type="presParOf" srcId="{CE4AD550-3C76-47BB-B701-DA2E50CCF352}" destId="{7A1B8441-1C24-40B7-9C05-3B10BAAC324F}" srcOrd="0" destOrd="0" presId="urn:microsoft.com/office/officeart/2005/8/layout/vList5"/>
    <dgm:cxn modelId="{4A15AD58-1A8C-4817-AD0D-E56FE3997213}" type="presParOf" srcId="{CE4AD550-3C76-47BB-B701-DA2E50CCF352}" destId="{35CEFC9F-8B85-4E1A-A6A6-86D748D0F5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320EDE-9CA3-498B-BCAA-250040AAE735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77777C-DD92-4901-BD66-E03CC045F64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КРАШ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37CB0B07-5A39-4CDF-875C-4B84FDD31D8F}" type="parTrans" cxnId="{E3D770E8-05CE-436D-9461-554678DDA601}">
      <dgm:prSet/>
      <dgm:spPr/>
      <dgm:t>
        <a:bodyPr/>
        <a:lstStyle/>
        <a:p>
          <a:endParaRPr lang="ru-RU"/>
        </a:p>
      </dgm:t>
    </dgm:pt>
    <dgm:pt modelId="{C2BE9C8A-B77C-46B5-A1BF-8D28C183BE8D}" type="sibTrans" cxnId="{E3D770E8-05CE-436D-9461-554678DDA601}">
      <dgm:prSet/>
      <dgm:spPr/>
      <dgm:t>
        <a:bodyPr/>
        <a:lstStyle/>
        <a:p>
          <a:endParaRPr lang="ru-RU"/>
        </a:p>
      </dgm:t>
    </dgm:pt>
    <dgm:pt modelId="{73C68B2E-A2D8-4756-82F3-92AAE7FA347D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увлечение, влюбленность, красивая девушка, парень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B2024548-4280-4FEE-8DAA-6D28CFFA395B}" type="parTrans" cxnId="{F4669259-06DD-4A9F-92F8-5BEC45C732D4}">
      <dgm:prSet/>
      <dgm:spPr/>
      <dgm:t>
        <a:bodyPr/>
        <a:lstStyle/>
        <a:p>
          <a:endParaRPr lang="ru-RU"/>
        </a:p>
      </dgm:t>
    </dgm:pt>
    <dgm:pt modelId="{20B49A2A-1E5B-4293-AD01-7A149433CA85}" type="sibTrans" cxnId="{F4669259-06DD-4A9F-92F8-5BEC45C732D4}">
      <dgm:prSet/>
      <dgm:spPr/>
      <dgm:t>
        <a:bodyPr/>
        <a:lstStyle/>
        <a:p>
          <a:endParaRPr lang="ru-RU"/>
        </a:p>
      </dgm:t>
    </dgm:pt>
    <dgm:pt modelId="{7ABC622C-B8E7-4B8E-90D6-DE511A05E5A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ХЭЙТЕР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7F88E546-4888-4DE9-B6F3-1DD80397317B}" type="parTrans" cxnId="{BF26B0AC-17CB-4616-A968-790CB781E19E}">
      <dgm:prSet/>
      <dgm:spPr/>
      <dgm:t>
        <a:bodyPr/>
        <a:lstStyle/>
        <a:p>
          <a:endParaRPr lang="ru-RU"/>
        </a:p>
      </dgm:t>
    </dgm:pt>
    <dgm:pt modelId="{6C1362E4-D8D7-479D-B1C4-9AC96C1F6271}" type="sibTrans" cxnId="{BF26B0AC-17CB-4616-A968-790CB781E19E}">
      <dgm:prSet/>
      <dgm:spPr/>
      <dgm:t>
        <a:bodyPr/>
        <a:lstStyle/>
        <a:p>
          <a:endParaRPr lang="ru-RU"/>
        </a:p>
      </dgm:t>
    </dgm:pt>
    <dgm:pt modelId="{8C09A6B6-8D9B-40F7-8394-3D05ECE3BB16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пользователь, который активно выражает свою ненависть к компании или продукту, пишет негативные комментарии и посты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947BD63C-08AC-427C-A2F7-ACC6DF9B2CF8}" type="parTrans" cxnId="{C2F0066D-BFED-4FB2-9F31-C38E45E4C09B}">
      <dgm:prSet/>
      <dgm:spPr/>
      <dgm:t>
        <a:bodyPr/>
        <a:lstStyle/>
        <a:p>
          <a:endParaRPr lang="ru-RU"/>
        </a:p>
      </dgm:t>
    </dgm:pt>
    <dgm:pt modelId="{6DB88A4B-4FF8-43A7-A682-AFC9C2521FA6}" type="sibTrans" cxnId="{C2F0066D-BFED-4FB2-9F31-C38E45E4C09B}">
      <dgm:prSet/>
      <dgm:spPr/>
      <dgm:t>
        <a:bodyPr/>
        <a:lstStyle/>
        <a:p>
          <a:endParaRPr lang="ru-RU"/>
        </a:p>
      </dgm:t>
    </dgm:pt>
    <dgm:pt modelId="{C0A2F1F2-4081-42C5-89F6-14CC249EAC7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ФРИК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AA65729E-0473-4DAD-AA3F-737CA0104809}" type="parTrans" cxnId="{3BD18C8E-3BC8-4244-9CE5-CEB763468623}">
      <dgm:prSet/>
      <dgm:spPr/>
      <dgm:t>
        <a:bodyPr/>
        <a:lstStyle/>
        <a:p>
          <a:endParaRPr lang="ru-RU"/>
        </a:p>
      </dgm:t>
    </dgm:pt>
    <dgm:pt modelId="{C61C6489-D358-4CE9-A56A-A41B7F86A38D}" type="sibTrans" cxnId="{3BD18C8E-3BC8-4244-9CE5-CEB763468623}">
      <dgm:prSet/>
      <dgm:spPr/>
      <dgm:t>
        <a:bodyPr/>
        <a:lstStyle/>
        <a:p>
          <a:endParaRPr lang="ru-RU"/>
        </a:p>
      </dgm:t>
    </dgm:pt>
    <dgm:pt modelId="{0AB17626-1E6A-4472-95B8-B794AEC6232C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«чудак», «придурок», «причудливый», «бешеный». В любом случае, смысл один – «выделяющийся человек»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2B509E6A-50FC-4B9C-AE6A-E7F54FCFA21E}" type="parTrans" cxnId="{D0B465C2-EC79-45B5-A226-767240CBEC86}">
      <dgm:prSet/>
      <dgm:spPr/>
      <dgm:t>
        <a:bodyPr/>
        <a:lstStyle/>
        <a:p>
          <a:endParaRPr lang="ru-RU"/>
        </a:p>
      </dgm:t>
    </dgm:pt>
    <dgm:pt modelId="{2A87CBD8-9534-4596-A338-8352C8F6103A}" type="sibTrans" cxnId="{D0B465C2-EC79-45B5-A226-767240CBEC86}">
      <dgm:prSet/>
      <dgm:spPr/>
      <dgm:t>
        <a:bodyPr/>
        <a:lstStyle/>
        <a:p>
          <a:endParaRPr lang="ru-RU"/>
        </a:p>
      </dgm:t>
    </dgm:pt>
    <dgm:pt modelId="{3F142950-9B0A-4A0B-91A5-AB1A5C09E2C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ШУЗЫ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C4C3ED54-C039-4813-9DA8-FE4B4AA010CB}" type="parTrans" cxnId="{E8E05CB9-2AA1-4211-BB3A-8B3184329F97}">
      <dgm:prSet/>
      <dgm:spPr/>
      <dgm:t>
        <a:bodyPr/>
        <a:lstStyle/>
        <a:p>
          <a:endParaRPr lang="ru-RU"/>
        </a:p>
      </dgm:t>
    </dgm:pt>
    <dgm:pt modelId="{793D9443-D085-49B9-86BD-2DCE7089B183}" type="sibTrans" cxnId="{E8E05CB9-2AA1-4211-BB3A-8B3184329F97}">
      <dgm:prSet/>
      <dgm:spPr/>
      <dgm:t>
        <a:bodyPr/>
        <a:lstStyle/>
        <a:p>
          <a:endParaRPr lang="ru-RU"/>
        </a:p>
      </dgm:t>
    </dgm:pt>
    <dgm:pt modelId="{2F719D28-1B6B-4EA7-B562-F0B961F16BD6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обувь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44909488-01EF-4F4A-96AC-B5AACF1E989C}" type="parTrans" cxnId="{44B0F884-A1BD-44B0-9926-FF13BA4358E7}">
      <dgm:prSet/>
      <dgm:spPr/>
      <dgm:t>
        <a:bodyPr/>
        <a:lstStyle/>
        <a:p>
          <a:endParaRPr lang="ru-RU"/>
        </a:p>
      </dgm:t>
    </dgm:pt>
    <dgm:pt modelId="{51C5EBC1-F784-4E87-937C-405E3DDDBF6F}" type="sibTrans" cxnId="{44B0F884-A1BD-44B0-9926-FF13BA4358E7}">
      <dgm:prSet/>
      <dgm:spPr/>
      <dgm:t>
        <a:bodyPr/>
        <a:lstStyle/>
        <a:p>
          <a:endParaRPr lang="ru-RU"/>
        </a:p>
      </dgm:t>
    </dgm:pt>
    <dgm:pt modelId="{5CC55C1D-1B9D-4D03-A7A4-FB8FB590C46F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АВАТАРКА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75618E11-097C-426F-B506-B09D25A04D35}" type="parTrans" cxnId="{FF95A691-2D36-4227-BFF0-0F54A047261B}">
      <dgm:prSet/>
      <dgm:spPr/>
      <dgm:t>
        <a:bodyPr/>
        <a:lstStyle/>
        <a:p>
          <a:endParaRPr lang="ru-RU"/>
        </a:p>
      </dgm:t>
    </dgm:pt>
    <dgm:pt modelId="{01F2842B-32E6-4BC8-BEFE-5135845DB28B}" type="sibTrans" cxnId="{FF95A691-2D36-4227-BFF0-0F54A047261B}">
      <dgm:prSet/>
      <dgm:spPr/>
      <dgm:t>
        <a:bodyPr/>
        <a:lstStyle/>
        <a:p>
          <a:endParaRPr lang="ru-RU"/>
        </a:p>
      </dgm:t>
    </dgm:pt>
    <dgm:pt modelId="{16DA48A2-5526-47C7-B558-05A6A850F107}">
      <dgm:prSet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фотография или иное графическое изображение, которое идентифицирует пользователя в социальных сетях, сервисах и на сайтах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833C0F81-1C72-4079-9B11-7B94C4CEDDAF}" type="parTrans" cxnId="{77601DE0-1F00-4A80-9BF3-E814BEE0BFB6}">
      <dgm:prSet/>
      <dgm:spPr/>
      <dgm:t>
        <a:bodyPr/>
        <a:lstStyle/>
        <a:p>
          <a:endParaRPr lang="ru-RU"/>
        </a:p>
      </dgm:t>
    </dgm:pt>
    <dgm:pt modelId="{9B69D13E-EF0A-4624-88F4-2B936DC2DC6F}" type="sibTrans" cxnId="{77601DE0-1F00-4A80-9BF3-E814BEE0BFB6}">
      <dgm:prSet/>
      <dgm:spPr/>
      <dgm:t>
        <a:bodyPr/>
        <a:lstStyle/>
        <a:p>
          <a:endParaRPr lang="ru-RU"/>
        </a:p>
      </dgm:t>
    </dgm:pt>
    <dgm:pt modelId="{1355B86D-8821-4C1E-B9B1-5C87FC027FAC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ХУДИ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DBAA525A-D56B-4BD6-B396-C4EB3239A21E}" type="parTrans" cxnId="{CA4F4226-BF2E-42B4-B379-85D6652F3697}">
      <dgm:prSet/>
      <dgm:spPr/>
      <dgm:t>
        <a:bodyPr/>
        <a:lstStyle/>
        <a:p>
          <a:endParaRPr lang="ru-RU"/>
        </a:p>
      </dgm:t>
    </dgm:pt>
    <dgm:pt modelId="{46263AC0-A6E5-4185-84C8-1AFAC40879A7}" type="sibTrans" cxnId="{CA4F4226-BF2E-42B4-B379-85D6652F3697}">
      <dgm:prSet/>
      <dgm:spPr/>
      <dgm:t>
        <a:bodyPr/>
        <a:lstStyle/>
        <a:p>
          <a:endParaRPr lang="ru-RU"/>
        </a:p>
      </dgm:t>
    </dgm:pt>
    <dgm:pt modelId="{2E62FFE1-6BC6-4F86-A679-365EB3002F00}">
      <dgm:prSet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свитер или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свитшот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из мягкого хлопчатобумажного трикотажа или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флиса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с капюшоном, а также боковыми скрытыми карманами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F0FC8AFA-07A1-4FD0-8984-6E0BF961DE8C}" type="parTrans" cxnId="{75EC84D9-94EF-4358-AD39-35BFDB402583}">
      <dgm:prSet/>
      <dgm:spPr/>
      <dgm:t>
        <a:bodyPr/>
        <a:lstStyle/>
        <a:p>
          <a:endParaRPr lang="ru-RU"/>
        </a:p>
      </dgm:t>
    </dgm:pt>
    <dgm:pt modelId="{39C7981F-E0E1-4E0C-AAA4-CD602F6A4153}" type="sibTrans" cxnId="{75EC84D9-94EF-4358-AD39-35BFDB402583}">
      <dgm:prSet/>
      <dgm:spPr/>
      <dgm:t>
        <a:bodyPr/>
        <a:lstStyle/>
        <a:p>
          <a:endParaRPr lang="ru-RU"/>
        </a:p>
      </dgm:t>
    </dgm:pt>
    <dgm:pt modelId="{78F836E5-6E9B-4B2B-AF12-C5A8349174D3}" type="pres">
      <dgm:prSet presAssocID="{93320EDE-9CA3-498B-BCAA-250040AAE7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F0217D-2402-47A4-A357-67ECC2F07C01}" type="pres">
      <dgm:prSet presAssocID="{A777777C-DD92-4901-BD66-E03CC045F64E}" presName="linNode" presStyleCnt="0"/>
      <dgm:spPr/>
    </dgm:pt>
    <dgm:pt modelId="{CD67C158-A6AF-4764-B90A-CA8723EE8E9C}" type="pres">
      <dgm:prSet presAssocID="{A777777C-DD92-4901-BD66-E03CC045F64E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D5231-9359-4C5C-8C8C-C23A8CF7F6DF}" type="pres">
      <dgm:prSet presAssocID="{A777777C-DD92-4901-BD66-E03CC045F64E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B45E1-B268-40C2-9421-D3BAC509DC44}" type="pres">
      <dgm:prSet presAssocID="{C2BE9C8A-B77C-46B5-A1BF-8D28C183BE8D}" presName="sp" presStyleCnt="0"/>
      <dgm:spPr/>
    </dgm:pt>
    <dgm:pt modelId="{18304931-75A6-4B04-A936-DAA4F429C2AD}" type="pres">
      <dgm:prSet presAssocID="{7ABC622C-B8E7-4B8E-90D6-DE511A05E5A9}" presName="linNode" presStyleCnt="0"/>
      <dgm:spPr/>
    </dgm:pt>
    <dgm:pt modelId="{35817407-0B1A-4EC8-8654-FDFAD9E31D17}" type="pres">
      <dgm:prSet presAssocID="{7ABC622C-B8E7-4B8E-90D6-DE511A05E5A9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0823E-5BBC-4131-BAAE-E6925AF741F0}" type="pres">
      <dgm:prSet presAssocID="{7ABC622C-B8E7-4B8E-90D6-DE511A05E5A9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0DE95-25E4-47EA-8957-0D40CA42023C}" type="pres">
      <dgm:prSet presAssocID="{6C1362E4-D8D7-479D-B1C4-9AC96C1F6271}" presName="sp" presStyleCnt="0"/>
      <dgm:spPr/>
    </dgm:pt>
    <dgm:pt modelId="{0A6B2C1B-E6D6-4811-A45A-8A01C1919881}" type="pres">
      <dgm:prSet presAssocID="{C0A2F1F2-4081-42C5-89F6-14CC249EAC72}" presName="linNode" presStyleCnt="0"/>
      <dgm:spPr/>
    </dgm:pt>
    <dgm:pt modelId="{F9F5A70C-03A3-4810-8EF9-1D1E6C047332}" type="pres">
      <dgm:prSet presAssocID="{C0A2F1F2-4081-42C5-89F6-14CC249EAC72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34443-6A3A-4DE0-A2DC-CA5B018031C9}" type="pres">
      <dgm:prSet presAssocID="{C0A2F1F2-4081-42C5-89F6-14CC249EAC72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70949-FFED-4F99-BB07-743EECE4F712}" type="pres">
      <dgm:prSet presAssocID="{C61C6489-D358-4CE9-A56A-A41B7F86A38D}" presName="sp" presStyleCnt="0"/>
      <dgm:spPr/>
    </dgm:pt>
    <dgm:pt modelId="{A4D6F843-F37A-4C8E-8043-DC343C69883B}" type="pres">
      <dgm:prSet presAssocID="{3F142950-9B0A-4A0B-91A5-AB1A5C09E2CB}" presName="linNode" presStyleCnt="0"/>
      <dgm:spPr/>
    </dgm:pt>
    <dgm:pt modelId="{74DC6D19-4E9D-4CBF-BCAC-9FF90E2496DC}" type="pres">
      <dgm:prSet presAssocID="{3F142950-9B0A-4A0B-91A5-AB1A5C09E2CB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E09E5-C894-46AF-B031-D40E307AA4E6}" type="pres">
      <dgm:prSet presAssocID="{3F142950-9B0A-4A0B-91A5-AB1A5C09E2CB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18966-876D-4ABE-895A-62455FB5E79F}" type="pres">
      <dgm:prSet presAssocID="{793D9443-D085-49B9-86BD-2DCE7089B183}" presName="sp" presStyleCnt="0"/>
      <dgm:spPr/>
    </dgm:pt>
    <dgm:pt modelId="{F09B48C9-D26F-4FDC-B3E8-F008D4E6A627}" type="pres">
      <dgm:prSet presAssocID="{5CC55C1D-1B9D-4D03-A7A4-FB8FB590C46F}" presName="linNode" presStyleCnt="0"/>
      <dgm:spPr/>
    </dgm:pt>
    <dgm:pt modelId="{E709E0E8-5451-4E18-9EBD-F4652EF9335F}" type="pres">
      <dgm:prSet presAssocID="{5CC55C1D-1B9D-4D03-A7A4-FB8FB590C46F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5FC68-DEA9-4A7E-A867-624DABADB8AA}" type="pres">
      <dgm:prSet presAssocID="{5CC55C1D-1B9D-4D03-A7A4-FB8FB590C46F}" presName="descendantText" presStyleLbl="alignAccFollowNode1" presStyleIdx="4" presStyleCnt="6" custScaleY="118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8AB68-6B2F-4AC7-92AA-F5AD3A93580D}" type="pres">
      <dgm:prSet presAssocID="{01F2842B-32E6-4BC8-BEFE-5135845DB28B}" presName="sp" presStyleCnt="0"/>
      <dgm:spPr/>
    </dgm:pt>
    <dgm:pt modelId="{49CAB926-2624-4B9A-A363-8C329CE5EE0C}" type="pres">
      <dgm:prSet presAssocID="{1355B86D-8821-4C1E-B9B1-5C87FC027FAC}" presName="linNode" presStyleCnt="0"/>
      <dgm:spPr/>
    </dgm:pt>
    <dgm:pt modelId="{FB7AE5E8-2DF7-4822-9ED6-ACA8C763955A}" type="pres">
      <dgm:prSet presAssocID="{1355B86D-8821-4C1E-B9B1-5C87FC027FA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67844-5B53-4821-89B1-5DFBDFE297B5}" type="pres">
      <dgm:prSet presAssocID="{1355B86D-8821-4C1E-B9B1-5C87FC027FAC}" presName="descendantText" presStyleLbl="alignAccFollowNode1" presStyleIdx="5" presStyleCnt="6" custScaleY="125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B0F884-A1BD-44B0-9926-FF13BA4358E7}" srcId="{3F142950-9B0A-4A0B-91A5-AB1A5C09E2CB}" destId="{2F719D28-1B6B-4EA7-B562-F0B961F16BD6}" srcOrd="0" destOrd="0" parTransId="{44909488-01EF-4F4A-96AC-B5AACF1E989C}" sibTransId="{51C5EBC1-F784-4E87-937C-405E3DDDBF6F}"/>
    <dgm:cxn modelId="{CC27F212-7FAD-4748-9BE0-0BB97373C8BB}" type="presOf" srcId="{2E62FFE1-6BC6-4F86-A679-365EB3002F00}" destId="{C8467844-5B53-4821-89B1-5DFBDFE297B5}" srcOrd="0" destOrd="0" presId="urn:microsoft.com/office/officeart/2005/8/layout/vList5"/>
    <dgm:cxn modelId="{EC3359E9-4C43-4ECF-8382-97EBF7391E47}" type="presOf" srcId="{16DA48A2-5526-47C7-B558-05A6A850F107}" destId="{3285FC68-DEA9-4A7E-A867-624DABADB8AA}" srcOrd="0" destOrd="0" presId="urn:microsoft.com/office/officeart/2005/8/layout/vList5"/>
    <dgm:cxn modelId="{1DDD8AB3-3647-4B3E-B1B6-7C555517C0E2}" type="presOf" srcId="{73C68B2E-A2D8-4756-82F3-92AAE7FA347D}" destId="{481D5231-9359-4C5C-8C8C-C23A8CF7F6DF}" srcOrd="0" destOrd="0" presId="urn:microsoft.com/office/officeart/2005/8/layout/vList5"/>
    <dgm:cxn modelId="{178BEC70-AB96-4AD6-B0D9-D3C8B68B1574}" type="presOf" srcId="{8C09A6B6-8D9B-40F7-8394-3D05ECE3BB16}" destId="{2010823E-5BBC-4131-BAAE-E6925AF741F0}" srcOrd="0" destOrd="0" presId="urn:microsoft.com/office/officeart/2005/8/layout/vList5"/>
    <dgm:cxn modelId="{FF95A691-2D36-4227-BFF0-0F54A047261B}" srcId="{93320EDE-9CA3-498B-BCAA-250040AAE735}" destId="{5CC55C1D-1B9D-4D03-A7A4-FB8FB590C46F}" srcOrd="4" destOrd="0" parTransId="{75618E11-097C-426F-B506-B09D25A04D35}" sibTransId="{01F2842B-32E6-4BC8-BEFE-5135845DB28B}"/>
    <dgm:cxn modelId="{6C840638-3678-4CFB-9EC9-665046237643}" type="presOf" srcId="{1355B86D-8821-4C1E-B9B1-5C87FC027FAC}" destId="{FB7AE5E8-2DF7-4822-9ED6-ACA8C763955A}" srcOrd="0" destOrd="0" presId="urn:microsoft.com/office/officeart/2005/8/layout/vList5"/>
    <dgm:cxn modelId="{8F936BF4-CDB6-43D9-9B47-0F0BFDD7F314}" type="presOf" srcId="{5CC55C1D-1B9D-4D03-A7A4-FB8FB590C46F}" destId="{E709E0E8-5451-4E18-9EBD-F4652EF9335F}" srcOrd="0" destOrd="0" presId="urn:microsoft.com/office/officeart/2005/8/layout/vList5"/>
    <dgm:cxn modelId="{2F570863-8C50-432E-8443-88B838308292}" type="presOf" srcId="{A777777C-DD92-4901-BD66-E03CC045F64E}" destId="{CD67C158-A6AF-4764-B90A-CA8723EE8E9C}" srcOrd="0" destOrd="0" presId="urn:microsoft.com/office/officeart/2005/8/layout/vList5"/>
    <dgm:cxn modelId="{E8E05CB9-2AA1-4211-BB3A-8B3184329F97}" srcId="{93320EDE-9CA3-498B-BCAA-250040AAE735}" destId="{3F142950-9B0A-4A0B-91A5-AB1A5C09E2CB}" srcOrd="3" destOrd="0" parTransId="{C4C3ED54-C039-4813-9DA8-FE4B4AA010CB}" sibTransId="{793D9443-D085-49B9-86BD-2DCE7089B183}"/>
    <dgm:cxn modelId="{F4669259-06DD-4A9F-92F8-5BEC45C732D4}" srcId="{A777777C-DD92-4901-BD66-E03CC045F64E}" destId="{73C68B2E-A2D8-4756-82F3-92AAE7FA347D}" srcOrd="0" destOrd="0" parTransId="{B2024548-4280-4FEE-8DAA-6D28CFFA395B}" sibTransId="{20B49A2A-1E5B-4293-AD01-7A149433CA85}"/>
    <dgm:cxn modelId="{65BCA9B9-2882-4845-85CB-94DFA4652F52}" type="presOf" srcId="{C0A2F1F2-4081-42C5-89F6-14CC249EAC72}" destId="{F9F5A70C-03A3-4810-8EF9-1D1E6C047332}" srcOrd="0" destOrd="0" presId="urn:microsoft.com/office/officeart/2005/8/layout/vList5"/>
    <dgm:cxn modelId="{D0B465C2-EC79-45B5-A226-767240CBEC86}" srcId="{C0A2F1F2-4081-42C5-89F6-14CC249EAC72}" destId="{0AB17626-1E6A-4472-95B8-B794AEC6232C}" srcOrd="0" destOrd="0" parTransId="{2B509E6A-50FC-4B9C-AE6A-E7F54FCFA21E}" sibTransId="{2A87CBD8-9534-4596-A338-8352C8F6103A}"/>
    <dgm:cxn modelId="{75EC84D9-94EF-4358-AD39-35BFDB402583}" srcId="{1355B86D-8821-4C1E-B9B1-5C87FC027FAC}" destId="{2E62FFE1-6BC6-4F86-A679-365EB3002F00}" srcOrd="0" destOrd="0" parTransId="{F0FC8AFA-07A1-4FD0-8984-6E0BF961DE8C}" sibTransId="{39C7981F-E0E1-4E0C-AAA4-CD602F6A4153}"/>
    <dgm:cxn modelId="{E3D770E8-05CE-436D-9461-554678DDA601}" srcId="{93320EDE-9CA3-498B-BCAA-250040AAE735}" destId="{A777777C-DD92-4901-BD66-E03CC045F64E}" srcOrd="0" destOrd="0" parTransId="{37CB0B07-5A39-4CDF-875C-4B84FDD31D8F}" sibTransId="{C2BE9C8A-B77C-46B5-A1BF-8D28C183BE8D}"/>
    <dgm:cxn modelId="{BF26B0AC-17CB-4616-A968-790CB781E19E}" srcId="{93320EDE-9CA3-498B-BCAA-250040AAE735}" destId="{7ABC622C-B8E7-4B8E-90D6-DE511A05E5A9}" srcOrd="1" destOrd="0" parTransId="{7F88E546-4888-4DE9-B6F3-1DD80397317B}" sibTransId="{6C1362E4-D8D7-479D-B1C4-9AC96C1F6271}"/>
    <dgm:cxn modelId="{C2F0066D-BFED-4FB2-9F31-C38E45E4C09B}" srcId="{7ABC622C-B8E7-4B8E-90D6-DE511A05E5A9}" destId="{8C09A6B6-8D9B-40F7-8394-3D05ECE3BB16}" srcOrd="0" destOrd="0" parTransId="{947BD63C-08AC-427C-A2F7-ACC6DF9B2CF8}" sibTransId="{6DB88A4B-4FF8-43A7-A682-AFC9C2521FA6}"/>
    <dgm:cxn modelId="{C07E5F96-7919-4730-BC47-0ECD9B883C42}" type="presOf" srcId="{3F142950-9B0A-4A0B-91A5-AB1A5C09E2CB}" destId="{74DC6D19-4E9D-4CBF-BCAC-9FF90E2496DC}" srcOrd="0" destOrd="0" presId="urn:microsoft.com/office/officeart/2005/8/layout/vList5"/>
    <dgm:cxn modelId="{3BD18C8E-3BC8-4244-9CE5-CEB763468623}" srcId="{93320EDE-9CA3-498B-BCAA-250040AAE735}" destId="{C0A2F1F2-4081-42C5-89F6-14CC249EAC72}" srcOrd="2" destOrd="0" parTransId="{AA65729E-0473-4DAD-AA3F-737CA0104809}" sibTransId="{C61C6489-D358-4CE9-A56A-A41B7F86A38D}"/>
    <dgm:cxn modelId="{BD1F2888-171D-4C5D-A0D1-1D8F0A2D4B54}" type="presOf" srcId="{2F719D28-1B6B-4EA7-B562-F0B961F16BD6}" destId="{356E09E5-C894-46AF-B031-D40E307AA4E6}" srcOrd="0" destOrd="0" presId="urn:microsoft.com/office/officeart/2005/8/layout/vList5"/>
    <dgm:cxn modelId="{CA4F4226-BF2E-42B4-B379-85D6652F3697}" srcId="{93320EDE-9CA3-498B-BCAA-250040AAE735}" destId="{1355B86D-8821-4C1E-B9B1-5C87FC027FAC}" srcOrd="5" destOrd="0" parTransId="{DBAA525A-D56B-4BD6-B396-C4EB3239A21E}" sibTransId="{46263AC0-A6E5-4185-84C8-1AFAC40879A7}"/>
    <dgm:cxn modelId="{7A301377-CCB9-4494-9050-DB1FD7568D95}" type="presOf" srcId="{93320EDE-9CA3-498B-BCAA-250040AAE735}" destId="{78F836E5-6E9B-4B2B-AF12-C5A8349174D3}" srcOrd="0" destOrd="0" presId="urn:microsoft.com/office/officeart/2005/8/layout/vList5"/>
    <dgm:cxn modelId="{B10AF8C4-BCCC-4C27-B750-AF485EE7DE8E}" type="presOf" srcId="{0AB17626-1E6A-4472-95B8-B794AEC6232C}" destId="{31E34443-6A3A-4DE0-A2DC-CA5B018031C9}" srcOrd="0" destOrd="0" presId="urn:microsoft.com/office/officeart/2005/8/layout/vList5"/>
    <dgm:cxn modelId="{31AF4D88-CC01-43AA-9934-D1A99A183DD6}" type="presOf" srcId="{7ABC622C-B8E7-4B8E-90D6-DE511A05E5A9}" destId="{35817407-0B1A-4EC8-8654-FDFAD9E31D17}" srcOrd="0" destOrd="0" presId="urn:microsoft.com/office/officeart/2005/8/layout/vList5"/>
    <dgm:cxn modelId="{77601DE0-1F00-4A80-9BF3-E814BEE0BFB6}" srcId="{5CC55C1D-1B9D-4D03-A7A4-FB8FB590C46F}" destId="{16DA48A2-5526-47C7-B558-05A6A850F107}" srcOrd="0" destOrd="0" parTransId="{833C0F81-1C72-4079-9B11-7B94C4CEDDAF}" sibTransId="{9B69D13E-EF0A-4624-88F4-2B936DC2DC6F}"/>
    <dgm:cxn modelId="{8ADBFF02-D864-45D6-AA7F-45346F85C2BC}" type="presParOf" srcId="{78F836E5-6E9B-4B2B-AF12-C5A8349174D3}" destId="{E5F0217D-2402-47A4-A357-67ECC2F07C01}" srcOrd="0" destOrd="0" presId="urn:microsoft.com/office/officeart/2005/8/layout/vList5"/>
    <dgm:cxn modelId="{760504B3-0698-4704-AF60-A6D4C241B64E}" type="presParOf" srcId="{E5F0217D-2402-47A4-A357-67ECC2F07C01}" destId="{CD67C158-A6AF-4764-B90A-CA8723EE8E9C}" srcOrd="0" destOrd="0" presId="urn:microsoft.com/office/officeart/2005/8/layout/vList5"/>
    <dgm:cxn modelId="{3DF110F0-9716-45E1-B343-374033C8ACD7}" type="presParOf" srcId="{E5F0217D-2402-47A4-A357-67ECC2F07C01}" destId="{481D5231-9359-4C5C-8C8C-C23A8CF7F6DF}" srcOrd="1" destOrd="0" presId="urn:microsoft.com/office/officeart/2005/8/layout/vList5"/>
    <dgm:cxn modelId="{AAAA718E-B632-41D5-97FD-3896550BA70C}" type="presParOf" srcId="{78F836E5-6E9B-4B2B-AF12-C5A8349174D3}" destId="{12FB45E1-B268-40C2-9421-D3BAC509DC44}" srcOrd="1" destOrd="0" presId="urn:microsoft.com/office/officeart/2005/8/layout/vList5"/>
    <dgm:cxn modelId="{3EA12169-DF47-42A9-BE19-B8D553933AA5}" type="presParOf" srcId="{78F836E5-6E9B-4B2B-AF12-C5A8349174D3}" destId="{18304931-75A6-4B04-A936-DAA4F429C2AD}" srcOrd="2" destOrd="0" presId="urn:microsoft.com/office/officeart/2005/8/layout/vList5"/>
    <dgm:cxn modelId="{F3DAE579-E764-4B5D-9911-B1B5A29DE2D0}" type="presParOf" srcId="{18304931-75A6-4B04-A936-DAA4F429C2AD}" destId="{35817407-0B1A-4EC8-8654-FDFAD9E31D17}" srcOrd="0" destOrd="0" presId="urn:microsoft.com/office/officeart/2005/8/layout/vList5"/>
    <dgm:cxn modelId="{04D74FDE-A296-4B38-856C-9E3100B0063D}" type="presParOf" srcId="{18304931-75A6-4B04-A936-DAA4F429C2AD}" destId="{2010823E-5BBC-4131-BAAE-E6925AF741F0}" srcOrd="1" destOrd="0" presId="urn:microsoft.com/office/officeart/2005/8/layout/vList5"/>
    <dgm:cxn modelId="{CC654A18-8393-48BE-A967-9663C2637A94}" type="presParOf" srcId="{78F836E5-6E9B-4B2B-AF12-C5A8349174D3}" destId="{3060DE95-25E4-47EA-8957-0D40CA42023C}" srcOrd="3" destOrd="0" presId="urn:microsoft.com/office/officeart/2005/8/layout/vList5"/>
    <dgm:cxn modelId="{4F8BCB9E-34BF-48F7-91E8-4487610BE081}" type="presParOf" srcId="{78F836E5-6E9B-4B2B-AF12-C5A8349174D3}" destId="{0A6B2C1B-E6D6-4811-A45A-8A01C1919881}" srcOrd="4" destOrd="0" presId="urn:microsoft.com/office/officeart/2005/8/layout/vList5"/>
    <dgm:cxn modelId="{642F1E4E-FA93-41DE-8163-2723F94733F2}" type="presParOf" srcId="{0A6B2C1B-E6D6-4811-A45A-8A01C1919881}" destId="{F9F5A70C-03A3-4810-8EF9-1D1E6C047332}" srcOrd="0" destOrd="0" presId="urn:microsoft.com/office/officeart/2005/8/layout/vList5"/>
    <dgm:cxn modelId="{9F0CA704-6462-47C5-9B17-F4E6B4BA9EDB}" type="presParOf" srcId="{0A6B2C1B-E6D6-4811-A45A-8A01C1919881}" destId="{31E34443-6A3A-4DE0-A2DC-CA5B018031C9}" srcOrd="1" destOrd="0" presId="urn:microsoft.com/office/officeart/2005/8/layout/vList5"/>
    <dgm:cxn modelId="{55D8AECA-324E-4436-A6C8-E9C19C4EFA22}" type="presParOf" srcId="{78F836E5-6E9B-4B2B-AF12-C5A8349174D3}" destId="{E9670949-FFED-4F99-BB07-743EECE4F712}" srcOrd="5" destOrd="0" presId="urn:microsoft.com/office/officeart/2005/8/layout/vList5"/>
    <dgm:cxn modelId="{D48D0AAD-7A5F-45D1-AC8D-42152FDD4ACA}" type="presParOf" srcId="{78F836E5-6E9B-4B2B-AF12-C5A8349174D3}" destId="{A4D6F843-F37A-4C8E-8043-DC343C69883B}" srcOrd="6" destOrd="0" presId="urn:microsoft.com/office/officeart/2005/8/layout/vList5"/>
    <dgm:cxn modelId="{569034E6-1D6D-41BC-8DB9-382B46E1B072}" type="presParOf" srcId="{A4D6F843-F37A-4C8E-8043-DC343C69883B}" destId="{74DC6D19-4E9D-4CBF-BCAC-9FF90E2496DC}" srcOrd="0" destOrd="0" presId="urn:microsoft.com/office/officeart/2005/8/layout/vList5"/>
    <dgm:cxn modelId="{3C98D050-0445-4813-BC72-AAF16CD41FFA}" type="presParOf" srcId="{A4D6F843-F37A-4C8E-8043-DC343C69883B}" destId="{356E09E5-C894-46AF-B031-D40E307AA4E6}" srcOrd="1" destOrd="0" presId="urn:microsoft.com/office/officeart/2005/8/layout/vList5"/>
    <dgm:cxn modelId="{C68D0C13-3416-4666-8D2A-9E3FE7451E20}" type="presParOf" srcId="{78F836E5-6E9B-4B2B-AF12-C5A8349174D3}" destId="{BDE18966-876D-4ABE-895A-62455FB5E79F}" srcOrd="7" destOrd="0" presId="urn:microsoft.com/office/officeart/2005/8/layout/vList5"/>
    <dgm:cxn modelId="{0A518ED2-0373-47A0-8252-A84009D2C3D7}" type="presParOf" srcId="{78F836E5-6E9B-4B2B-AF12-C5A8349174D3}" destId="{F09B48C9-D26F-4FDC-B3E8-F008D4E6A627}" srcOrd="8" destOrd="0" presId="urn:microsoft.com/office/officeart/2005/8/layout/vList5"/>
    <dgm:cxn modelId="{8268BCE1-0074-4A42-A059-8EE01E558E38}" type="presParOf" srcId="{F09B48C9-D26F-4FDC-B3E8-F008D4E6A627}" destId="{E709E0E8-5451-4E18-9EBD-F4652EF9335F}" srcOrd="0" destOrd="0" presId="urn:microsoft.com/office/officeart/2005/8/layout/vList5"/>
    <dgm:cxn modelId="{86634ECB-AE59-457C-A2CD-B8A6E9B666ED}" type="presParOf" srcId="{F09B48C9-D26F-4FDC-B3E8-F008D4E6A627}" destId="{3285FC68-DEA9-4A7E-A867-624DABADB8AA}" srcOrd="1" destOrd="0" presId="urn:microsoft.com/office/officeart/2005/8/layout/vList5"/>
    <dgm:cxn modelId="{F1BCDF87-579C-40F2-8967-DA9D89F95D38}" type="presParOf" srcId="{78F836E5-6E9B-4B2B-AF12-C5A8349174D3}" destId="{DAB8AB68-6B2F-4AC7-92AA-F5AD3A93580D}" srcOrd="9" destOrd="0" presId="urn:microsoft.com/office/officeart/2005/8/layout/vList5"/>
    <dgm:cxn modelId="{400EBF1B-8ABF-4657-AF15-17C3EAB86FCF}" type="presParOf" srcId="{78F836E5-6E9B-4B2B-AF12-C5A8349174D3}" destId="{49CAB926-2624-4B9A-A363-8C329CE5EE0C}" srcOrd="10" destOrd="0" presId="urn:microsoft.com/office/officeart/2005/8/layout/vList5"/>
    <dgm:cxn modelId="{A2ECD614-539C-47A0-8E2D-1CEAF6C336DD}" type="presParOf" srcId="{49CAB926-2624-4B9A-A363-8C329CE5EE0C}" destId="{FB7AE5E8-2DF7-4822-9ED6-ACA8C763955A}" srcOrd="0" destOrd="0" presId="urn:microsoft.com/office/officeart/2005/8/layout/vList5"/>
    <dgm:cxn modelId="{FE19E42F-DE3E-4F81-8F4D-7EE46A0EDBEC}" type="presParOf" srcId="{49CAB926-2624-4B9A-A363-8C329CE5EE0C}" destId="{C8467844-5B53-4821-89B1-5DFBDFE297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320EDE-9CA3-498B-BCAA-250040AAE735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77777C-DD92-4901-BD66-E03CC045F64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ШОПИНГ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37CB0B07-5A39-4CDF-875C-4B84FDD31D8F}" type="parTrans" cxnId="{E3D770E8-05CE-436D-9461-554678DDA601}">
      <dgm:prSet/>
      <dgm:spPr/>
      <dgm:t>
        <a:bodyPr/>
        <a:lstStyle/>
        <a:p>
          <a:endParaRPr lang="ru-RU"/>
        </a:p>
      </dgm:t>
    </dgm:pt>
    <dgm:pt modelId="{C2BE9C8A-B77C-46B5-A1BF-8D28C183BE8D}" type="sibTrans" cxnId="{E3D770E8-05CE-436D-9461-554678DDA601}">
      <dgm:prSet/>
      <dgm:spPr/>
      <dgm:t>
        <a:bodyPr/>
        <a:lstStyle/>
        <a:p>
          <a:endParaRPr lang="ru-RU"/>
        </a:p>
      </dgm:t>
    </dgm:pt>
    <dgm:pt modelId="{73C68B2E-A2D8-4756-82F3-92AAE7FA347D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совершение покупок в магазин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B2024548-4280-4FEE-8DAA-6D28CFFA395B}" type="parTrans" cxnId="{F4669259-06DD-4A9F-92F8-5BEC45C732D4}">
      <dgm:prSet/>
      <dgm:spPr/>
      <dgm:t>
        <a:bodyPr/>
        <a:lstStyle/>
        <a:p>
          <a:endParaRPr lang="ru-RU"/>
        </a:p>
      </dgm:t>
    </dgm:pt>
    <dgm:pt modelId="{20B49A2A-1E5B-4293-AD01-7A149433CA85}" type="sibTrans" cxnId="{F4669259-06DD-4A9F-92F8-5BEC45C732D4}">
      <dgm:prSet/>
      <dgm:spPr/>
      <dgm:t>
        <a:bodyPr/>
        <a:lstStyle/>
        <a:p>
          <a:endParaRPr lang="ru-RU"/>
        </a:p>
      </dgm:t>
    </dgm:pt>
    <dgm:pt modelId="{7ABC622C-B8E7-4B8E-90D6-DE511A05E5A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КРЕАТИВ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7F88E546-4888-4DE9-B6F3-1DD80397317B}" type="parTrans" cxnId="{BF26B0AC-17CB-4616-A968-790CB781E19E}">
      <dgm:prSet/>
      <dgm:spPr/>
      <dgm:t>
        <a:bodyPr/>
        <a:lstStyle/>
        <a:p>
          <a:endParaRPr lang="ru-RU"/>
        </a:p>
      </dgm:t>
    </dgm:pt>
    <dgm:pt modelId="{6C1362E4-D8D7-479D-B1C4-9AC96C1F6271}" type="sibTrans" cxnId="{BF26B0AC-17CB-4616-A968-790CB781E19E}">
      <dgm:prSet/>
      <dgm:spPr/>
      <dgm:t>
        <a:bodyPr/>
        <a:lstStyle/>
        <a:p>
          <a:endParaRPr lang="ru-RU"/>
        </a:p>
      </dgm:t>
    </dgm:pt>
    <dgm:pt modelId="{8C09A6B6-8D9B-40F7-8394-3D05ECE3BB16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создание новых по замыслу культурных или материальных ценностей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947BD63C-08AC-427C-A2F7-ACC6DF9B2CF8}" type="parTrans" cxnId="{C2F0066D-BFED-4FB2-9F31-C38E45E4C09B}">
      <dgm:prSet/>
      <dgm:spPr/>
      <dgm:t>
        <a:bodyPr/>
        <a:lstStyle/>
        <a:p>
          <a:endParaRPr lang="ru-RU"/>
        </a:p>
      </dgm:t>
    </dgm:pt>
    <dgm:pt modelId="{6DB88A4B-4FF8-43A7-A682-AFC9C2521FA6}" type="sibTrans" cxnId="{C2F0066D-BFED-4FB2-9F31-C38E45E4C09B}">
      <dgm:prSet/>
      <dgm:spPr/>
      <dgm:t>
        <a:bodyPr/>
        <a:lstStyle/>
        <a:p>
          <a:endParaRPr lang="ru-RU"/>
        </a:p>
      </dgm:t>
    </dgm:pt>
    <dgm:pt modelId="{C0A2F1F2-4081-42C5-89F6-14CC249EAC7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РЕСЕПШН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AA65729E-0473-4DAD-AA3F-737CA0104809}" type="parTrans" cxnId="{3BD18C8E-3BC8-4244-9CE5-CEB763468623}">
      <dgm:prSet/>
      <dgm:spPr/>
      <dgm:t>
        <a:bodyPr/>
        <a:lstStyle/>
        <a:p>
          <a:endParaRPr lang="ru-RU"/>
        </a:p>
      </dgm:t>
    </dgm:pt>
    <dgm:pt modelId="{C61C6489-D358-4CE9-A56A-A41B7F86A38D}" type="sibTrans" cxnId="{3BD18C8E-3BC8-4244-9CE5-CEB763468623}">
      <dgm:prSet/>
      <dgm:spPr/>
      <dgm:t>
        <a:bodyPr/>
        <a:lstStyle/>
        <a:p>
          <a:endParaRPr lang="ru-RU"/>
        </a:p>
      </dgm:t>
    </dgm:pt>
    <dgm:pt modelId="{3F142950-9B0A-4A0B-91A5-AB1A5C09E2C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ГИПЕРМАРКЕТ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C4C3ED54-C039-4813-9DA8-FE4B4AA010CB}" type="parTrans" cxnId="{E8E05CB9-2AA1-4211-BB3A-8B3184329F97}">
      <dgm:prSet/>
      <dgm:spPr/>
      <dgm:t>
        <a:bodyPr/>
        <a:lstStyle/>
        <a:p>
          <a:endParaRPr lang="ru-RU"/>
        </a:p>
      </dgm:t>
    </dgm:pt>
    <dgm:pt modelId="{793D9443-D085-49B9-86BD-2DCE7089B183}" type="sibTrans" cxnId="{E8E05CB9-2AA1-4211-BB3A-8B3184329F97}">
      <dgm:prSet/>
      <dgm:spPr/>
      <dgm:t>
        <a:bodyPr/>
        <a:lstStyle/>
        <a:p>
          <a:endParaRPr lang="ru-RU"/>
        </a:p>
      </dgm:t>
    </dgm:pt>
    <dgm:pt modelId="{2F719D28-1B6B-4EA7-B562-F0B961F16BD6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большой магазин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44909488-01EF-4F4A-96AC-B5AACF1E989C}" type="parTrans" cxnId="{44B0F884-A1BD-44B0-9926-FF13BA4358E7}">
      <dgm:prSet/>
      <dgm:spPr/>
      <dgm:t>
        <a:bodyPr/>
        <a:lstStyle/>
        <a:p>
          <a:endParaRPr lang="ru-RU"/>
        </a:p>
      </dgm:t>
    </dgm:pt>
    <dgm:pt modelId="{51C5EBC1-F784-4E87-937C-405E3DDDBF6F}" type="sibTrans" cxnId="{44B0F884-A1BD-44B0-9926-FF13BA4358E7}">
      <dgm:prSet/>
      <dgm:spPr/>
      <dgm:t>
        <a:bodyPr/>
        <a:lstStyle/>
        <a:p>
          <a:endParaRPr lang="ru-RU"/>
        </a:p>
      </dgm:t>
    </dgm:pt>
    <dgm:pt modelId="{5CC55C1D-1B9D-4D03-A7A4-FB8FB590C46F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ИЗИ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75618E11-097C-426F-B506-B09D25A04D35}" type="parTrans" cxnId="{FF95A691-2D36-4227-BFF0-0F54A047261B}">
      <dgm:prSet/>
      <dgm:spPr/>
      <dgm:t>
        <a:bodyPr/>
        <a:lstStyle/>
        <a:p>
          <a:endParaRPr lang="ru-RU"/>
        </a:p>
      </dgm:t>
    </dgm:pt>
    <dgm:pt modelId="{01F2842B-32E6-4BC8-BEFE-5135845DB28B}" type="sibTrans" cxnId="{FF95A691-2D36-4227-BFF0-0F54A047261B}">
      <dgm:prSet/>
      <dgm:spPr/>
      <dgm:t>
        <a:bodyPr/>
        <a:lstStyle/>
        <a:p>
          <a:endParaRPr lang="ru-RU"/>
        </a:p>
      </dgm:t>
    </dgm:pt>
    <dgm:pt modelId="{16DA48A2-5526-47C7-B558-05A6A850F107}">
      <dgm:prSet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легко без труда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833C0F81-1C72-4079-9B11-7B94C4CEDDAF}" type="parTrans" cxnId="{77601DE0-1F00-4A80-9BF3-E814BEE0BFB6}">
      <dgm:prSet/>
      <dgm:spPr/>
      <dgm:t>
        <a:bodyPr/>
        <a:lstStyle/>
        <a:p>
          <a:endParaRPr lang="ru-RU"/>
        </a:p>
      </dgm:t>
    </dgm:pt>
    <dgm:pt modelId="{9B69D13E-EF0A-4624-88F4-2B936DC2DC6F}" type="sibTrans" cxnId="{77601DE0-1F00-4A80-9BF3-E814BEE0BFB6}">
      <dgm:prSet/>
      <dgm:spPr/>
      <dgm:t>
        <a:bodyPr/>
        <a:lstStyle/>
        <a:p>
          <a:endParaRPr lang="ru-RU"/>
        </a:p>
      </dgm:t>
    </dgm:pt>
    <dgm:pt modelId="{35BA7362-FF86-452C-89A5-52174B7484D7}">
      <dgm:prSet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приемная зона</a:t>
          </a:r>
        </a:p>
      </dgm:t>
    </dgm:pt>
    <dgm:pt modelId="{E6695F47-B383-4E95-B686-6FA68A2DE0B6}" type="parTrans" cxnId="{5A7560FE-8396-4333-8299-DCE2C7CC4ABC}">
      <dgm:prSet/>
      <dgm:spPr/>
      <dgm:t>
        <a:bodyPr/>
        <a:lstStyle/>
        <a:p>
          <a:endParaRPr lang="ru-RU"/>
        </a:p>
      </dgm:t>
    </dgm:pt>
    <dgm:pt modelId="{2A8DD4D8-9808-46D8-ADB5-FE879EF87FD4}" type="sibTrans" cxnId="{5A7560FE-8396-4333-8299-DCE2C7CC4ABC}">
      <dgm:prSet/>
      <dgm:spPr/>
      <dgm:t>
        <a:bodyPr/>
        <a:lstStyle/>
        <a:p>
          <a:endParaRPr lang="ru-RU"/>
        </a:p>
      </dgm:t>
    </dgm:pt>
    <dgm:pt modelId="{D73FFB74-3489-4A40-9E13-22272F8085A3}">
      <dgm:prSet custT="1"/>
      <dgm:spPr/>
      <dgm:t>
        <a:bodyPr/>
        <a:lstStyle/>
        <a:p>
          <a:r>
            <a:rPr lang="ru-RU" sz="17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знак, символ, слова или их сочетание, помогающие потребителям отличить товары или услуги одной компании от другой</a:t>
          </a:r>
          <a:endParaRPr lang="ru-RU" sz="17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BE8CD1B6-515A-4A58-9812-0EDFD512C8C6}" type="parTrans" cxnId="{AB614707-EBC5-4ACC-BC5C-BA8574851E29}">
      <dgm:prSet/>
      <dgm:spPr/>
      <dgm:t>
        <a:bodyPr/>
        <a:lstStyle/>
        <a:p>
          <a:endParaRPr lang="ru-RU"/>
        </a:p>
      </dgm:t>
    </dgm:pt>
    <dgm:pt modelId="{21461A56-42CB-4BB3-93A5-30C1CD9DB4EC}" type="sibTrans" cxnId="{AB614707-EBC5-4ACC-BC5C-BA8574851E29}">
      <dgm:prSet/>
      <dgm:spPr/>
      <dgm:t>
        <a:bodyPr/>
        <a:lstStyle/>
        <a:p>
          <a:endParaRPr lang="ru-RU"/>
        </a:p>
      </dgm:t>
    </dgm:pt>
    <dgm:pt modelId="{A24109BD-5C90-48CF-8A84-BCAFEA1B3093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БРЕНД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B4D6CBB2-298C-4C83-A8EC-D8705545EE87}" type="parTrans" cxnId="{3D2DD2FC-A278-4D9E-87B0-A1486C2B7A77}">
      <dgm:prSet/>
      <dgm:spPr/>
      <dgm:t>
        <a:bodyPr/>
        <a:lstStyle/>
        <a:p>
          <a:endParaRPr lang="ru-RU"/>
        </a:p>
      </dgm:t>
    </dgm:pt>
    <dgm:pt modelId="{D97B5500-6128-400A-A987-ADDA796467FE}" type="sibTrans" cxnId="{3D2DD2FC-A278-4D9E-87B0-A1486C2B7A77}">
      <dgm:prSet/>
      <dgm:spPr/>
      <dgm:t>
        <a:bodyPr/>
        <a:lstStyle/>
        <a:p>
          <a:endParaRPr lang="ru-RU"/>
        </a:p>
      </dgm:t>
    </dgm:pt>
    <dgm:pt modelId="{3EE14AD4-BF2C-4523-8EAD-F97C42CE41F0}" type="pres">
      <dgm:prSet presAssocID="{93320EDE-9CA3-498B-BCAA-250040AAE7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588C9C-2D8B-4985-B3C6-6ED7E8302AFD}" type="pres">
      <dgm:prSet presAssocID="{A777777C-DD92-4901-BD66-E03CC045F64E}" presName="linNode" presStyleCnt="0"/>
      <dgm:spPr/>
    </dgm:pt>
    <dgm:pt modelId="{5A844842-C9DC-4537-861E-B07245205F40}" type="pres">
      <dgm:prSet presAssocID="{A777777C-DD92-4901-BD66-E03CC045F64E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25B3D-00A9-44B5-B670-8F6B0A9A608D}" type="pres">
      <dgm:prSet presAssocID="{A777777C-DD92-4901-BD66-E03CC045F64E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C8691-7B67-4ED7-A81F-B432B0C3D011}" type="pres">
      <dgm:prSet presAssocID="{C2BE9C8A-B77C-46B5-A1BF-8D28C183BE8D}" presName="sp" presStyleCnt="0"/>
      <dgm:spPr/>
    </dgm:pt>
    <dgm:pt modelId="{507CF38F-8ABD-4504-B77D-E1FE50BEF39E}" type="pres">
      <dgm:prSet presAssocID="{7ABC622C-B8E7-4B8E-90D6-DE511A05E5A9}" presName="linNode" presStyleCnt="0"/>
      <dgm:spPr/>
    </dgm:pt>
    <dgm:pt modelId="{C3773829-BD3E-4937-ACEE-7E90AAEDC53F}" type="pres">
      <dgm:prSet presAssocID="{7ABC622C-B8E7-4B8E-90D6-DE511A05E5A9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A85B0-BFAE-4907-B31A-CE741CF69632}" type="pres">
      <dgm:prSet presAssocID="{7ABC622C-B8E7-4B8E-90D6-DE511A05E5A9}" presName="descendantText" presStyleLbl="alignAccFollowNode1" presStyleIdx="1" presStyleCnt="6" custScaleY="141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73BEE-3163-4F51-A253-D5492EAE1580}" type="pres">
      <dgm:prSet presAssocID="{6C1362E4-D8D7-479D-B1C4-9AC96C1F6271}" presName="sp" presStyleCnt="0"/>
      <dgm:spPr/>
    </dgm:pt>
    <dgm:pt modelId="{9CC014AB-A691-4800-9A85-01A4E1F79135}" type="pres">
      <dgm:prSet presAssocID="{C0A2F1F2-4081-42C5-89F6-14CC249EAC72}" presName="linNode" presStyleCnt="0"/>
      <dgm:spPr/>
    </dgm:pt>
    <dgm:pt modelId="{576C17D6-2BDC-47C4-8165-D64286AE612F}" type="pres">
      <dgm:prSet presAssocID="{C0A2F1F2-4081-42C5-89F6-14CC249EAC72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A9E90-FD0D-49BC-B935-96E60CFD5B54}" type="pres">
      <dgm:prSet presAssocID="{C0A2F1F2-4081-42C5-89F6-14CC249EAC72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98114-002F-4874-9FD1-CA9EA045FF59}" type="pres">
      <dgm:prSet presAssocID="{C61C6489-D358-4CE9-A56A-A41B7F86A38D}" presName="sp" presStyleCnt="0"/>
      <dgm:spPr/>
    </dgm:pt>
    <dgm:pt modelId="{20D0E981-8E3E-4913-9B32-26C1284E9A7F}" type="pres">
      <dgm:prSet presAssocID="{3F142950-9B0A-4A0B-91A5-AB1A5C09E2CB}" presName="linNode" presStyleCnt="0"/>
      <dgm:spPr/>
    </dgm:pt>
    <dgm:pt modelId="{1DA97140-510C-46CB-B86D-7D6F4422FFDD}" type="pres">
      <dgm:prSet presAssocID="{3F142950-9B0A-4A0B-91A5-AB1A5C09E2CB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00BA4-97D9-401A-A48B-0EE851402A67}" type="pres">
      <dgm:prSet presAssocID="{3F142950-9B0A-4A0B-91A5-AB1A5C09E2CB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B2017-C3D7-4F9A-9D23-661C4F769963}" type="pres">
      <dgm:prSet presAssocID="{793D9443-D085-49B9-86BD-2DCE7089B183}" presName="sp" presStyleCnt="0"/>
      <dgm:spPr/>
    </dgm:pt>
    <dgm:pt modelId="{54422B13-8BFB-4CCA-BC9F-771EC7F26CD8}" type="pres">
      <dgm:prSet presAssocID="{5CC55C1D-1B9D-4D03-A7A4-FB8FB590C46F}" presName="linNode" presStyleCnt="0"/>
      <dgm:spPr/>
    </dgm:pt>
    <dgm:pt modelId="{825FCA53-8B84-47FB-9892-C8141AE7E5C9}" type="pres">
      <dgm:prSet presAssocID="{5CC55C1D-1B9D-4D03-A7A4-FB8FB590C46F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530FA-E991-42E7-8ECC-C5B3FC3F087C}" type="pres">
      <dgm:prSet presAssocID="{5CC55C1D-1B9D-4D03-A7A4-FB8FB590C46F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EDD94-1146-42C7-BFE1-54A09035AA31}" type="pres">
      <dgm:prSet presAssocID="{01F2842B-32E6-4BC8-BEFE-5135845DB28B}" presName="sp" presStyleCnt="0"/>
      <dgm:spPr/>
    </dgm:pt>
    <dgm:pt modelId="{45FBA24C-D40B-42FE-818C-D5FFEFA53286}" type="pres">
      <dgm:prSet presAssocID="{A24109BD-5C90-48CF-8A84-BCAFEA1B3093}" presName="linNode" presStyleCnt="0"/>
      <dgm:spPr/>
    </dgm:pt>
    <dgm:pt modelId="{9F6D6C45-C0AC-4743-BB76-5A1134533C7C}" type="pres">
      <dgm:prSet presAssocID="{A24109BD-5C90-48CF-8A84-BCAFEA1B3093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6E326-CB19-484A-88F4-6E722B31E2DF}" type="pres">
      <dgm:prSet presAssocID="{A24109BD-5C90-48CF-8A84-BCAFEA1B3093}" presName="descendantText" presStyleLbl="alignAccFollowNode1" presStyleIdx="5" presStyleCnt="6" custScaleY="153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33D58-9FA6-4C01-8341-33CC2A9856F1}" type="presOf" srcId="{C0A2F1F2-4081-42C5-89F6-14CC249EAC72}" destId="{576C17D6-2BDC-47C4-8165-D64286AE612F}" srcOrd="0" destOrd="0" presId="urn:microsoft.com/office/officeart/2005/8/layout/vList5"/>
    <dgm:cxn modelId="{44B0F884-A1BD-44B0-9926-FF13BA4358E7}" srcId="{3F142950-9B0A-4A0B-91A5-AB1A5C09E2CB}" destId="{2F719D28-1B6B-4EA7-B562-F0B961F16BD6}" srcOrd="0" destOrd="0" parTransId="{44909488-01EF-4F4A-96AC-B5AACF1E989C}" sibTransId="{51C5EBC1-F784-4E87-937C-405E3DDDBF6F}"/>
    <dgm:cxn modelId="{26082441-3E89-4424-B1EE-D9337D401679}" type="presOf" srcId="{A777777C-DD92-4901-BD66-E03CC045F64E}" destId="{5A844842-C9DC-4537-861E-B07245205F40}" srcOrd="0" destOrd="0" presId="urn:microsoft.com/office/officeart/2005/8/layout/vList5"/>
    <dgm:cxn modelId="{674E29CC-0366-46AC-A163-07F9BF958838}" type="presOf" srcId="{7ABC622C-B8E7-4B8E-90D6-DE511A05E5A9}" destId="{C3773829-BD3E-4937-ACEE-7E90AAEDC53F}" srcOrd="0" destOrd="0" presId="urn:microsoft.com/office/officeart/2005/8/layout/vList5"/>
    <dgm:cxn modelId="{7C714E84-C4C2-4EFC-AE79-60640EC13169}" type="presOf" srcId="{A24109BD-5C90-48CF-8A84-BCAFEA1B3093}" destId="{9F6D6C45-C0AC-4743-BB76-5A1134533C7C}" srcOrd="0" destOrd="0" presId="urn:microsoft.com/office/officeart/2005/8/layout/vList5"/>
    <dgm:cxn modelId="{FF95A691-2D36-4227-BFF0-0F54A047261B}" srcId="{93320EDE-9CA3-498B-BCAA-250040AAE735}" destId="{5CC55C1D-1B9D-4D03-A7A4-FB8FB590C46F}" srcOrd="4" destOrd="0" parTransId="{75618E11-097C-426F-B506-B09D25A04D35}" sibTransId="{01F2842B-32E6-4BC8-BEFE-5135845DB28B}"/>
    <dgm:cxn modelId="{5A7560FE-8396-4333-8299-DCE2C7CC4ABC}" srcId="{C0A2F1F2-4081-42C5-89F6-14CC249EAC72}" destId="{35BA7362-FF86-452C-89A5-52174B7484D7}" srcOrd="0" destOrd="0" parTransId="{E6695F47-B383-4E95-B686-6FA68A2DE0B6}" sibTransId="{2A8DD4D8-9808-46D8-ADB5-FE879EF87FD4}"/>
    <dgm:cxn modelId="{F4669259-06DD-4A9F-92F8-5BEC45C732D4}" srcId="{A777777C-DD92-4901-BD66-E03CC045F64E}" destId="{73C68B2E-A2D8-4756-82F3-92AAE7FA347D}" srcOrd="0" destOrd="0" parTransId="{B2024548-4280-4FEE-8DAA-6D28CFFA395B}" sibTransId="{20B49A2A-1E5B-4293-AD01-7A149433CA85}"/>
    <dgm:cxn modelId="{E8E05CB9-2AA1-4211-BB3A-8B3184329F97}" srcId="{93320EDE-9CA3-498B-BCAA-250040AAE735}" destId="{3F142950-9B0A-4A0B-91A5-AB1A5C09E2CB}" srcOrd="3" destOrd="0" parTransId="{C4C3ED54-C039-4813-9DA8-FE4B4AA010CB}" sibTransId="{793D9443-D085-49B9-86BD-2DCE7089B183}"/>
    <dgm:cxn modelId="{2BCD554D-55A8-480B-A30D-47B2CE361972}" type="presOf" srcId="{3F142950-9B0A-4A0B-91A5-AB1A5C09E2CB}" destId="{1DA97140-510C-46CB-B86D-7D6F4422FFDD}" srcOrd="0" destOrd="0" presId="urn:microsoft.com/office/officeart/2005/8/layout/vList5"/>
    <dgm:cxn modelId="{24B87B33-B5E3-4118-94A6-42C79491923D}" type="presOf" srcId="{2F719D28-1B6B-4EA7-B562-F0B961F16BD6}" destId="{B5200BA4-97D9-401A-A48B-0EE851402A67}" srcOrd="0" destOrd="0" presId="urn:microsoft.com/office/officeart/2005/8/layout/vList5"/>
    <dgm:cxn modelId="{3D2DD2FC-A278-4D9E-87B0-A1486C2B7A77}" srcId="{93320EDE-9CA3-498B-BCAA-250040AAE735}" destId="{A24109BD-5C90-48CF-8A84-BCAFEA1B3093}" srcOrd="5" destOrd="0" parTransId="{B4D6CBB2-298C-4C83-A8EC-D8705545EE87}" sibTransId="{D97B5500-6128-400A-A987-ADDA796467FE}"/>
    <dgm:cxn modelId="{70273709-EA82-433A-8CDA-288A9F02AA11}" type="presOf" srcId="{D73FFB74-3489-4A40-9E13-22272F8085A3}" destId="{7346E326-CB19-484A-88F4-6E722B31E2DF}" srcOrd="0" destOrd="0" presId="urn:microsoft.com/office/officeart/2005/8/layout/vList5"/>
    <dgm:cxn modelId="{E3D770E8-05CE-436D-9461-554678DDA601}" srcId="{93320EDE-9CA3-498B-BCAA-250040AAE735}" destId="{A777777C-DD92-4901-BD66-E03CC045F64E}" srcOrd="0" destOrd="0" parTransId="{37CB0B07-5A39-4CDF-875C-4B84FDD31D8F}" sibTransId="{C2BE9C8A-B77C-46B5-A1BF-8D28C183BE8D}"/>
    <dgm:cxn modelId="{BF26B0AC-17CB-4616-A968-790CB781E19E}" srcId="{93320EDE-9CA3-498B-BCAA-250040AAE735}" destId="{7ABC622C-B8E7-4B8E-90D6-DE511A05E5A9}" srcOrd="1" destOrd="0" parTransId="{7F88E546-4888-4DE9-B6F3-1DD80397317B}" sibTransId="{6C1362E4-D8D7-479D-B1C4-9AC96C1F6271}"/>
    <dgm:cxn modelId="{02FFCB1A-CE4E-4FF7-8C14-E1466EF3CA8C}" type="presOf" srcId="{5CC55C1D-1B9D-4D03-A7A4-FB8FB590C46F}" destId="{825FCA53-8B84-47FB-9892-C8141AE7E5C9}" srcOrd="0" destOrd="0" presId="urn:microsoft.com/office/officeart/2005/8/layout/vList5"/>
    <dgm:cxn modelId="{5630E157-F155-436D-A69C-56D716FEF6C5}" type="presOf" srcId="{73C68B2E-A2D8-4756-82F3-92AAE7FA347D}" destId="{36A25B3D-00A9-44B5-B670-8F6B0A9A608D}" srcOrd="0" destOrd="0" presId="urn:microsoft.com/office/officeart/2005/8/layout/vList5"/>
    <dgm:cxn modelId="{6E715E10-9CDA-4AC8-86DE-379029BD0CD9}" type="presOf" srcId="{93320EDE-9CA3-498B-BCAA-250040AAE735}" destId="{3EE14AD4-BF2C-4523-8EAD-F97C42CE41F0}" srcOrd="0" destOrd="0" presId="urn:microsoft.com/office/officeart/2005/8/layout/vList5"/>
    <dgm:cxn modelId="{C2F0066D-BFED-4FB2-9F31-C38E45E4C09B}" srcId="{7ABC622C-B8E7-4B8E-90D6-DE511A05E5A9}" destId="{8C09A6B6-8D9B-40F7-8394-3D05ECE3BB16}" srcOrd="0" destOrd="0" parTransId="{947BD63C-08AC-427C-A2F7-ACC6DF9B2CF8}" sibTransId="{6DB88A4B-4FF8-43A7-A682-AFC9C2521FA6}"/>
    <dgm:cxn modelId="{3BD18C8E-3BC8-4244-9CE5-CEB763468623}" srcId="{93320EDE-9CA3-498B-BCAA-250040AAE735}" destId="{C0A2F1F2-4081-42C5-89F6-14CC249EAC72}" srcOrd="2" destOrd="0" parTransId="{AA65729E-0473-4DAD-AA3F-737CA0104809}" sibTransId="{C61C6489-D358-4CE9-A56A-A41B7F86A38D}"/>
    <dgm:cxn modelId="{4FAEF87B-D80D-4FFE-9F8B-557FB7853533}" type="presOf" srcId="{16DA48A2-5526-47C7-B558-05A6A850F107}" destId="{3FD530FA-E991-42E7-8ECC-C5B3FC3F087C}" srcOrd="0" destOrd="0" presId="urn:microsoft.com/office/officeart/2005/8/layout/vList5"/>
    <dgm:cxn modelId="{0D1C8686-F98A-4F5B-91B1-4ABA6C1ED992}" type="presOf" srcId="{35BA7362-FF86-452C-89A5-52174B7484D7}" destId="{6DBA9E90-FD0D-49BC-B935-96E60CFD5B54}" srcOrd="0" destOrd="0" presId="urn:microsoft.com/office/officeart/2005/8/layout/vList5"/>
    <dgm:cxn modelId="{AB614707-EBC5-4ACC-BC5C-BA8574851E29}" srcId="{A24109BD-5C90-48CF-8A84-BCAFEA1B3093}" destId="{D73FFB74-3489-4A40-9E13-22272F8085A3}" srcOrd="0" destOrd="0" parTransId="{BE8CD1B6-515A-4A58-9812-0EDFD512C8C6}" sibTransId="{21461A56-42CB-4BB3-93A5-30C1CD9DB4EC}"/>
    <dgm:cxn modelId="{77601DE0-1F00-4A80-9BF3-E814BEE0BFB6}" srcId="{5CC55C1D-1B9D-4D03-A7A4-FB8FB590C46F}" destId="{16DA48A2-5526-47C7-B558-05A6A850F107}" srcOrd="0" destOrd="0" parTransId="{833C0F81-1C72-4079-9B11-7B94C4CEDDAF}" sibTransId="{9B69D13E-EF0A-4624-88F4-2B936DC2DC6F}"/>
    <dgm:cxn modelId="{29A920D3-DFE8-4C6A-81F7-16E9FC630984}" type="presOf" srcId="{8C09A6B6-8D9B-40F7-8394-3D05ECE3BB16}" destId="{F31A85B0-BFAE-4907-B31A-CE741CF69632}" srcOrd="0" destOrd="0" presId="urn:microsoft.com/office/officeart/2005/8/layout/vList5"/>
    <dgm:cxn modelId="{EB6D7AE9-C232-46A8-84A1-A88D53508B89}" type="presParOf" srcId="{3EE14AD4-BF2C-4523-8EAD-F97C42CE41F0}" destId="{84588C9C-2D8B-4985-B3C6-6ED7E8302AFD}" srcOrd="0" destOrd="0" presId="urn:microsoft.com/office/officeart/2005/8/layout/vList5"/>
    <dgm:cxn modelId="{289D7C84-53AA-463E-8267-DC7085E024BE}" type="presParOf" srcId="{84588C9C-2D8B-4985-B3C6-6ED7E8302AFD}" destId="{5A844842-C9DC-4537-861E-B07245205F40}" srcOrd="0" destOrd="0" presId="urn:microsoft.com/office/officeart/2005/8/layout/vList5"/>
    <dgm:cxn modelId="{146C373C-1964-41CB-9F9B-8AEA6F561CDC}" type="presParOf" srcId="{84588C9C-2D8B-4985-B3C6-6ED7E8302AFD}" destId="{36A25B3D-00A9-44B5-B670-8F6B0A9A608D}" srcOrd="1" destOrd="0" presId="urn:microsoft.com/office/officeart/2005/8/layout/vList5"/>
    <dgm:cxn modelId="{D0043119-AF3A-409B-AED4-30D4C4C0A164}" type="presParOf" srcId="{3EE14AD4-BF2C-4523-8EAD-F97C42CE41F0}" destId="{198C8691-7B67-4ED7-A81F-B432B0C3D011}" srcOrd="1" destOrd="0" presId="urn:microsoft.com/office/officeart/2005/8/layout/vList5"/>
    <dgm:cxn modelId="{C4FE8F71-207D-4BBB-B282-A58FE9BF72DA}" type="presParOf" srcId="{3EE14AD4-BF2C-4523-8EAD-F97C42CE41F0}" destId="{507CF38F-8ABD-4504-B77D-E1FE50BEF39E}" srcOrd="2" destOrd="0" presId="urn:microsoft.com/office/officeart/2005/8/layout/vList5"/>
    <dgm:cxn modelId="{47FC0677-2029-4DA0-940B-683A4C6EDD29}" type="presParOf" srcId="{507CF38F-8ABD-4504-B77D-E1FE50BEF39E}" destId="{C3773829-BD3E-4937-ACEE-7E90AAEDC53F}" srcOrd="0" destOrd="0" presId="urn:microsoft.com/office/officeart/2005/8/layout/vList5"/>
    <dgm:cxn modelId="{8244F51D-307F-41B3-9F23-8A5B576C8AA9}" type="presParOf" srcId="{507CF38F-8ABD-4504-B77D-E1FE50BEF39E}" destId="{F31A85B0-BFAE-4907-B31A-CE741CF69632}" srcOrd="1" destOrd="0" presId="urn:microsoft.com/office/officeart/2005/8/layout/vList5"/>
    <dgm:cxn modelId="{BB54DDF0-3D7F-499B-B280-B30C3C209C34}" type="presParOf" srcId="{3EE14AD4-BF2C-4523-8EAD-F97C42CE41F0}" destId="{16373BEE-3163-4F51-A253-D5492EAE1580}" srcOrd="3" destOrd="0" presId="urn:microsoft.com/office/officeart/2005/8/layout/vList5"/>
    <dgm:cxn modelId="{918B2E6B-C8BA-4194-8D33-D5437E79CFA9}" type="presParOf" srcId="{3EE14AD4-BF2C-4523-8EAD-F97C42CE41F0}" destId="{9CC014AB-A691-4800-9A85-01A4E1F79135}" srcOrd="4" destOrd="0" presId="urn:microsoft.com/office/officeart/2005/8/layout/vList5"/>
    <dgm:cxn modelId="{53154A4E-1C0A-4D80-905B-53F4D46B5D03}" type="presParOf" srcId="{9CC014AB-A691-4800-9A85-01A4E1F79135}" destId="{576C17D6-2BDC-47C4-8165-D64286AE612F}" srcOrd="0" destOrd="0" presId="urn:microsoft.com/office/officeart/2005/8/layout/vList5"/>
    <dgm:cxn modelId="{85EE835A-618F-481E-BE8C-6D38ABFA9C60}" type="presParOf" srcId="{9CC014AB-A691-4800-9A85-01A4E1F79135}" destId="{6DBA9E90-FD0D-49BC-B935-96E60CFD5B54}" srcOrd="1" destOrd="0" presId="urn:microsoft.com/office/officeart/2005/8/layout/vList5"/>
    <dgm:cxn modelId="{06637F06-6E25-40CF-AB8D-DADA0165A6B0}" type="presParOf" srcId="{3EE14AD4-BF2C-4523-8EAD-F97C42CE41F0}" destId="{CBB98114-002F-4874-9FD1-CA9EA045FF59}" srcOrd="5" destOrd="0" presId="urn:microsoft.com/office/officeart/2005/8/layout/vList5"/>
    <dgm:cxn modelId="{7D96024A-E2FB-4BB3-BD09-2422EB0C6D38}" type="presParOf" srcId="{3EE14AD4-BF2C-4523-8EAD-F97C42CE41F0}" destId="{20D0E981-8E3E-4913-9B32-26C1284E9A7F}" srcOrd="6" destOrd="0" presId="urn:microsoft.com/office/officeart/2005/8/layout/vList5"/>
    <dgm:cxn modelId="{A105C3AF-5AA0-4BB1-9CAA-545AE8FB819B}" type="presParOf" srcId="{20D0E981-8E3E-4913-9B32-26C1284E9A7F}" destId="{1DA97140-510C-46CB-B86D-7D6F4422FFDD}" srcOrd="0" destOrd="0" presId="urn:microsoft.com/office/officeart/2005/8/layout/vList5"/>
    <dgm:cxn modelId="{0F64BBE7-E7C1-40DF-9F4E-8B90B9521AAC}" type="presParOf" srcId="{20D0E981-8E3E-4913-9B32-26C1284E9A7F}" destId="{B5200BA4-97D9-401A-A48B-0EE851402A67}" srcOrd="1" destOrd="0" presId="urn:microsoft.com/office/officeart/2005/8/layout/vList5"/>
    <dgm:cxn modelId="{8E28295A-686A-4BF8-86F0-760E2573FD0C}" type="presParOf" srcId="{3EE14AD4-BF2C-4523-8EAD-F97C42CE41F0}" destId="{18CB2017-C3D7-4F9A-9D23-661C4F769963}" srcOrd="7" destOrd="0" presId="urn:microsoft.com/office/officeart/2005/8/layout/vList5"/>
    <dgm:cxn modelId="{0831BD59-E46C-4E93-8E66-8965EE4427D2}" type="presParOf" srcId="{3EE14AD4-BF2C-4523-8EAD-F97C42CE41F0}" destId="{54422B13-8BFB-4CCA-BC9F-771EC7F26CD8}" srcOrd="8" destOrd="0" presId="urn:microsoft.com/office/officeart/2005/8/layout/vList5"/>
    <dgm:cxn modelId="{86DBF33D-22D3-452F-9643-B09AC318EE29}" type="presParOf" srcId="{54422B13-8BFB-4CCA-BC9F-771EC7F26CD8}" destId="{825FCA53-8B84-47FB-9892-C8141AE7E5C9}" srcOrd="0" destOrd="0" presId="urn:microsoft.com/office/officeart/2005/8/layout/vList5"/>
    <dgm:cxn modelId="{C1CEA49A-3216-45F4-A617-B9207855D861}" type="presParOf" srcId="{54422B13-8BFB-4CCA-BC9F-771EC7F26CD8}" destId="{3FD530FA-E991-42E7-8ECC-C5B3FC3F087C}" srcOrd="1" destOrd="0" presId="urn:microsoft.com/office/officeart/2005/8/layout/vList5"/>
    <dgm:cxn modelId="{6C832567-4E98-402A-BBE3-3022F3C3311E}" type="presParOf" srcId="{3EE14AD4-BF2C-4523-8EAD-F97C42CE41F0}" destId="{2FFEDD94-1146-42C7-BFE1-54A09035AA31}" srcOrd="9" destOrd="0" presId="urn:microsoft.com/office/officeart/2005/8/layout/vList5"/>
    <dgm:cxn modelId="{DE8610E1-8242-413D-8D78-113A17C7FADC}" type="presParOf" srcId="{3EE14AD4-BF2C-4523-8EAD-F97C42CE41F0}" destId="{45FBA24C-D40B-42FE-818C-D5FFEFA53286}" srcOrd="10" destOrd="0" presId="urn:microsoft.com/office/officeart/2005/8/layout/vList5"/>
    <dgm:cxn modelId="{75CC6E4D-F9D9-4B72-8EED-ACDD658FAF6C}" type="presParOf" srcId="{45FBA24C-D40B-42FE-818C-D5FFEFA53286}" destId="{9F6D6C45-C0AC-4743-BB76-5A1134533C7C}" srcOrd="0" destOrd="0" presId="urn:microsoft.com/office/officeart/2005/8/layout/vList5"/>
    <dgm:cxn modelId="{20681BB1-1164-489E-9D6E-52AA0B5C9249}" type="presParOf" srcId="{45FBA24C-D40B-42FE-818C-D5FFEFA53286}" destId="{7346E326-CB19-484A-88F4-6E722B31E2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D02EC-DE06-4507-BA1A-340C510B8236}">
      <dsp:nvSpPr>
        <dsp:cNvPr id="0" name=""/>
        <dsp:cNvSpPr/>
      </dsp:nvSpPr>
      <dsp:spPr>
        <a:xfrm rot="5400000">
          <a:off x="5130241" y="-2146403"/>
          <a:ext cx="316052" cy="49771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международное слово, обозначающее «да», «хорошо», «согласен»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799671" y="199595"/>
        <a:ext cx="4961764" cy="285196"/>
      </dsp:txXfrm>
    </dsp:sp>
    <dsp:sp modelId="{753B67FE-38A6-4374-854D-FD5D93F19945}">
      <dsp:nvSpPr>
        <dsp:cNvPr id="0" name=""/>
        <dsp:cNvSpPr/>
      </dsp:nvSpPr>
      <dsp:spPr>
        <a:xfrm>
          <a:off x="0" y="2836"/>
          <a:ext cx="2799671" cy="6787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ОК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3132" y="35968"/>
        <a:ext cx="2733407" cy="612449"/>
      </dsp:txXfrm>
    </dsp:sp>
    <dsp:sp modelId="{2B1E8511-D1C4-4F06-9CB0-D969BC76133C}">
      <dsp:nvSpPr>
        <dsp:cNvPr id="0" name=""/>
        <dsp:cNvSpPr/>
      </dsp:nvSpPr>
      <dsp:spPr>
        <a:xfrm rot="5400000">
          <a:off x="4883685" y="-1371264"/>
          <a:ext cx="798834" cy="4972332"/>
        </a:xfrm>
        <a:prstGeom prst="round2SameRect">
          <a:avLst/>
        </a:prstGeom>
        <a:solidFill>
          <a:schemeClr val="accent2">
            <a:tint val="40000"/>
            <a:alpha val="90000"/>
            <a:hueOff val="-681973"/>
            <a:satOff val="7518"/>
            <a:lumOff val="7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это аббревиатура, придуманная молодежью, состоящая из первых букв словосочетания «лучшая подруга». 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796936" y="754481"/>
        <a:ext cx="4933336" cy="720842"/>
      </dsp:txXfrm>
    </dsp:sp>
    <dsp:sp modelId="{2D75C44A-3A6B-405D-AE4D-5E70BA87B52F}">
      <dsp:nvSpPr>
        <dsp:cNvPr id="0" name=""/>
        <dsp:cNvSpPr/>
      </dsp:nvSpPr>
      <dsp:spPr>
        <a:xfrm>
          <a:off x="0" y="775545"/>
          <a:ext cx="2796936" cy="678713"/>
        </a:xfrm>
        <a:prstGeom prst="roundRect">
          <a:avLst/>
        </a:prstGeom>
        <a:solidFill>
          <a:schemeClr val="accent2">
            <a:hueOff val="-494048"/>
            <a:satOff val="2367"/>
            <a:lumOff val="219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ЛП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3132" y="808677"/>
        <a:ext cx="2730672" cy="612449"/>
      </dsp:txXfrm>
    </dsp:sp>
    <dsp:sp modelId="{3A5B7165-A6C6-4DC9-8D0F-3674385D1EF1}">
      <dsp:nvSpPr>
        <dsp:cNvPr id="0" name=""/>
        <dsp:cNvSpPr/>
      </dsp:nvSpPr>
      <dsp:spPr>
        <a:xfrm rot="5400000">
          <a:off x="5016782" y="-600984"/>
          <a:ext cx="542970" cy="4977192"/>
        </a:xfrm>
        <a:prstGeom prst="round2SameRect">
          <a:avLst/>
        </a:prstGeom>
        <a:solidFill>
          <a:schemeClr val="accent2">
            <a:tint val="40000"/>
            <a:alpha val="90000"/>
            <a:hueOff val="-1363946"/>
            <a:satOff val="15036"/>
            <a:lumOff val="14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проказа, выходка, шалость, розыгрыш, шутка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799671" y="1642633"/>
        <a:ext cx="4950686" cy="489958"/>
      </dsp:txXfrm>
    </dsp:sp>
    <dsp:sp modelId="{71C8AA4B-E375-49CD-A15F-E7549D663DB2}">
      <dsp:nvSpPr>
        <dsp:cNvPr id="0" name=""/>
        <dsp:cNvSpPr/>
      </dsp:nvSpPr>
      <dsp:spPr>
        <a:xfrm>
          <a:off x="0" y="1548255"/>
          <a:ext cx="2799671" cy="678713"/>
        </a:xfrm>
        <a:prstGeom prst="round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ПРАНК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3132" y="1581387"/>
        <a:ext cx="2733407" cy="612449"/>
      </dsp:txXfrm>
    </dsp:sp>
    <dsp:sp modelId="{1813682D-6C83-4EBB-9FE4-5AED887ACB23}">
      <dsp:nvSpPr>
        <dsp:cNvPr id="0" name=""/>
        <dsp:cNvSpPr/>
      </dsp:nvSpPr>
      <dsp:spPr>
        <a:xfrm rot="5400000">
          <a:off x="5016782" y="111663"/>
          <a:ext cx="542970" cy="4977192"/>
        </a:xfrm>
        <a:prstGeom prst="round2SameRect">
          <a:avLst/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прохлаждаться, расслабляться, отдыхать, спокойно проводить время или попросту ничего не делать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799671" y="2355280"/>
        <a:ext cx="4950686" cy="489958"/>
      </dsp:txXfrm>
    </dsp:sp>
    <dsp:sp modelId="{BB7BBC54-A3C6-41BA-B452-B3877CD541AF}">
      <dsp:nvSpPr>
        <dsp:cNvPr id="0" name=""/>
        <dsp:cNvSpPr/>
      </dsp:nvSpPr>
      <dsp:spPr>
        <a:xfrm>
          <a:off x="0" y="2260903"/>
          <a:ext cx="2799671" cy="678713"/>
        </a:xfrm>
        <a:prstGeom prst="round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ЧИЛИТЬ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3132" y="2294035"/>
        <a:ext cx="2733407" cy="612449"/>
      </dsp:txXfrm>
    </dsp:sp>
    <dsp:sp modelId="{DC914663-F4D6-443A-974F-E79C1BB27670}">
      <dsp:nvSpPr>
        <dsp:cNvPr id="0" name=""/>
        <dsp:cNvSpPr/>
      </dsp:nvSpPr>
      <dsp:spPr>
        <a:xfrm rot="5400000">
          <a:off x="5152706" y="824312"/>
          <a:ext cx="271121" cy="4977192"/>
        </a:xfrm>
        <a:prstGeom prst="round2SameRect">
          <a:avLst/>
        </a:prstGeom>
        <a:solidFill>
          <a:schemeClr val="accent2">
            <a:tint val="40000"/>
            <a:alpha val="90000"/>
            <a:hueOff val="-2727893"/>
            <a:satOff val="30071"/>
            <a:lumOff val="28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кайф, круто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799671" y="3190583"/>
        <a:ext cx="4963957" cy="244651"/>
      </dsp:txXfrm>
    </dsp:sp>
    <dsp:sp modelId="{4945AEFD-B473-472D-8B52-AE8FE1A39E8A}">
      <dsp:nvSpPr>
        <dsp:cNvPr id="0" name=""/>
        <dsp:cNvSpPr/>
      </dsp:nvSpPr>
      <dsp:spPr>
        <a:xfrm>
          <a:off x="0" y="2973552"/>
          <a:ext cx="2799671" cy="678713"/>
        </a:xfrm>
        <a:prstGeom prst="round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АУФ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3132" y="3006684"/>
        <a:ext cx="2733407" cy="612449"/>
      </dsp:txXfrm>
    </dsp:sp>
    <dsp:sp modelId="{7B83E363-4493-4E00-AB5C-AD2611A6EDE6}">
      <dsp:nvSpPr>
        <dsp:cNvPr id="0" name=""/>
        <dsp:cNvSpPr/>
      </dsp:nvSpPr>
      <dsp:spPr>
        <a:xfrm rot="5400000">
          <a:off x="4783423" y="1699714"/>
          <a:ext cx="999358" cy="4972332"/>
        </a:xfrm>
        <a:prstGeom prst="round2SameRect">
          <a:avLst/>
        </a:prstGeom>
        <a:solidFill>
          <a:schemeClr val="accent2">
            <a:tint val="40000"/>
            <a:alpha val="90000"/>
            <a:hueOff val="-3409866"/>
            <a:satOff val="37589"/>
            <a:lumOff val="35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Компьютерный взломщик, проникающий в закрытые информационные сети, банки данных и т. п. с целью получения доступа к секретной информации, а также заражения их вирусом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796937" y="3734986"/>
        <a:ext cx="4923547" cy="901788"/>
      </dsp:txXfrm>
    </dsp:sp>
    <dsp:sp modelId="{F32DDF4B-5207-4121-85CC-64804E0D5E1D}">
      <dsp:nvSpPr>
        <dsp:cNvPr id="0" name=""/>
        <dsp:cNvSpPr/>
      </dsp:nvSpPr>
      <dsp:spPr>
        <a:xfrm>
          <a:off x="0" y="3846524"/>
          <a:ext cx="2796936" cy="678713"/>
        </a:xfrm>
        <a:prstGeom prst="roundRect">
          <a:avLst/>
        </a:prstGeom>
        <a:solidFill>
          <a:schemeClr val="accent2">
            <a:hueOff val="-2470238"/>
            <a:satOff val="11833"/>
            <a:lumOff val="109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ХАКЕР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3132" y="3879656"/>
        <a:ext cx="2730672" cy="612449"/>
      </dsp:txXfrm>
    </dsp:sp>
    <dsp:sp modelId="{35CEFC9F-8B85-4E1A-A6A6-86D748D0F518}">
      <dsp:nvSpPr>
        <dsp:cNvPr id="0" name=""/>
        <dsp:cNvSpPr/>
      </dsp:nvSpPr>
      <dsp:spPr>
        <a:xfrm rot="5400000">
          <a:off x="4751440" y="2764992"/>
          <a:ext cx="1063326" cy="4972332"/>
        </a:xfrm>
        <a:prstGeom prst="round2Same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форма социальной провокации или издевательства в      сетевом общении, использующаяся как персонифицированными участниками, заинтересованными в большей узнаваемости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796938" y="4771402"/>
        <a:ext cx="4920425" cy="959512"/>
      </dsp:txXfrm>
    </dsp:sp>
    <dsp:sp modelId="{7A1B8441-1C24-40B7-9C05-3B10BAAC324F}">
      <dsp:nvSpPr>
        <dsp:cNvPr id="0" name=""/>
        <dsp:cNvSpPr/>
      </dsp:nvSpPr>
      <dsp:spPr>
        <a:xfrm>
          <a:off x="0" y="4911802"/>
          <a:ext cx="2796936" cy="678713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ТРОЛИНГ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3132" y="4944934"/>
        <a:ext cx="2730672" cy="612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D5231-9359-4C5C-8C8C-C23A8CF7F6DF}">
      <dsp:nvSpPr>
        <dsp:cNvPr id="0" name=""/>
        <dsp:cNvSpPr/>
      </dsp:nvSpPr>
      <dsp:spPr>
        <a:xfrm rot="5400000">
          <a:off x="4674123" y="-1946686"/>
          <a:ext cx="640703" cy="470068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увлечение, влюбленность, красивая девушка, парень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644134" y="114580"/>
        <a:ext cx="4669405" cy="578149"/>
      </dsp:txXfrm>
    </dsp:sp>
    <dsp:sp modelId="{CD67C158-A6AF-4764-B90A-CA8723EE8E9C}">
      <dsp:nvSpPr>
        <dsp:cNvPr id="0" name=""/>
        <dsp:cNvSpPr/>
      </dsp:nvSpPr>
      <dsp:spPr>
        <a:xfrm>
          <a:off x="0" y="3215"/>
          <a:ext cx="2644133" cy="800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КРАШ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9096" y="42311"/>
        <a:ext cx="2565941" cy="722687"/>
      </dsp:txXfrm>
    </dsp:sp>
    <dsp:sp modelId="{2010823E-5BBC-4131-BAAE-E6925AF741F0}">
      <dsp:nvSpPr>
        <dsp:cNvPr id="0" name=""/>
        <dsp:cNvSpPr/>
      </dsp:nvSpPr>
      <dsp:spPr>
        <a:xfrm rot="5400000">
          <a:off x="4674123" y="-1105763"/>
          <a:ext cx="640703" cy="4700682"/>
        </a:xfrm>
        <a:prstGeom prst="round2SameRect">
          <a:avLst/>
        </a:prstGeom>
        <a:solidFill>
          <a:schemeClr val="accent2">
            <a:tint val="40000"/>
            <a:alpha val="90000"/>
            <a:hueOff val="-818368"/>
            <a:satOff val="9021"/>
            <a:lumOff val="8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пользователь, который активно выражает свою ненависть к компании или продукту, пишет негативные комментарии и посты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644134" y="955503"/>
        <a:ext cx="4669405" cy="578149"/>
      </dsp:txXfrm>
    </dsp:sp>
    <dsp:sp modelId="{35817407-0B1A-4EC8-8654-FDFAD9E31D17}">
      <dsp:nvSpPr>
        <dsp:cNvPr id="0" name=""/>
        <dsp:cNvSpPr/>
      </dsp:nvSpPr>
      <dsp:spPr>
        <a:xfrm>
          <a:off x="0" y="844138"/>
          <a:ext cx="2644133" cy="800879"/>
        </a:xfrm>
        <a:prstGeom prst="roundRect">
          <a:avLst/>
        </a:prstGeom>
        <a:solidFill>
          <a:schemeClr val="accent2">
            <a:hueOff val="-592857"/>
            <a:satOff val="2840"/>
            <a:lumOff val="262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ХЭЙТЕР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9096" y="883234"/>
        <a:ext cx="2565941" cy="722687"/>
      </dsp:txXfrm>
    </dsp:sp>
    <dsp:sp modelId="{31E34443-6A3A-4DE0-A2DC-CA5B018031C9}">
      <dsp:nvSpPr>
        <dsp:cNvPr id="0" name=""/>
        <dsp:cNvSpPr/>
      </dsp:nvSpPr>
      <dsp:spPr>
        <a:xfrm rot="5400000">
          <a:off x="4674123" y="-264840"/>
          <a:ext cx="640703" cy="4700682"/>
        </a:xfrm>
        <a:prstGeom prst="round2SameRect">
          <a:avLst/>
        </a:prstGeom>
        <a:solidFill>
          <a:schemeClr val="accent2">
            <a:tint val="40000"/>
            <a:alpha val="90000"/>
            <a:hueOff val="-1636736"/>
            <a:satOff val="18043"/>
            <a:lumOff val="17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«чудак», «придурок», «причудливый», «бешеный». В любом случае, смысл один – «выделяющийся человек»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644134" y="1796426"/>
        <a:ext cx="4669405" cy="578149"/>
      </dsp:txXfrm>
    </dsp:sp>
    <dsp:sp modelId="{F9F5A70C-03A3-4810-8EF9-1D1E6C047332}">
      <dsp:nvSpPr>
        <dsp:cNvPr id="0" name=""/>
        <dsp:cNvSpPr/>
      </dsp:nvSpPr>
      <dsp:spPr>
        <a:xfrm>
          <a:off x="0" y="1685061"/>
          <a:ext cx="2644133" cy="800879"/>
        </a:xfrm>
        <a:prstGeom prst="roundRect">
          <a:avLst/>
        </a:prstGeom>
        <a:solidFill>
          <a:schemeClr val="accent2">
            <a:hueOff val="-1185714"/>
            <a:satOff val="5680"/>
            <a:lumOff val="525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ФРИК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9096" y="1724157"/>
        <a:ext cx="2565941" cy="722687"/>
      </dsp:txXfrm>
    </dsp:sp>
    <dsp:sp modelId="{356E09E5-C894-46AF-B031-D40E307AA4E6}">
      <dsp:nvSpPr>
        <dsp:cNvPr id="0" name=""/>
        <dsp:cNvSpPr/>
      </dsp:nvSpPr>
      <dsp:spPr>
        <a:xfrm rot="5400000">
          <a:off x="4674123" y="576083"/>
          <a:ext cx="640703" cy="4700682"/>
        </a:xfrm>
        <a:prstGeom prst="round2SameRect">
          <a:avLst/>
        </a:prstGeom>
        <a:solidFill>
          <a:schemeClr val="accent2">
            <a:tint val="40000"/>
            <a:alpha val="90000"/>
            <a:hueOff val="-2455104"/>
            <a:satOff val="27064"/>
            <a:lumOff val="2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обувь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644134" y="2637350"/>
        <a:ext cx="4669405" cy="578149"/>
      </dsp:txXfrm>
    </dsp:sp>
    <dsp:sp modelId="{74DC6D19-4E9D-4CBF-BCAC-9FF90E2496DC}">
      <dsp:nvSpPr>
        <dsp:cNvPr id="0" name=""/>
        <dsp:cNvSpPr/>
      </dsp:nvSpPr>
      <dsp:spPr>
        <a:xfrm>
          <a:off x="0" y="2525984"/>
          <a:ext cx="2644133" cy="800879"/>
        </a:xfrm>
        <a:prstGeom prst="roundRect">
          <a:avLst/>
        </a:prstGeom>
        <a:solidFill>
          <a:schemeClr val="accent2">
            <a:hueOff val="-1778572"/>
            <a:satOff val="8520"/>
            <a:lumOff val="788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ШУЗЫ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9096" y="2565080"/>
        <a:ext cx="2565941" cy="722687"/>
      </dsp:txXfrm>
    </dsp:sp>
    <dsp:sp modelId="{3285FC68-DEA9-4A7E-A867-624DABADB8AA}">
      <dsp:nvSpPr>
        <dsp:cNvPr id="0" name=""/>
        <dsp:cNvSpPr/>
      </dsp:nvSpPr>
      <dsp:spPr>
        <a:xfrm rot="5400000">
          <a:off x="4614512" y="1417006"/>
          <a:ext cx="759925" cy="4700682"/>
        </a:xfrm>
        <a:prstGeom prst="round2SameRect">
          <a:avLst/>
        </a:prstGeom>
        <a:solidFill>
          <a:schemeClr val="accent2">
            <a:tint val="40000"/>
            <a:alpha val="90000"/>
            <a:hueOff val="-3273471"/>
            <a:satOff val="36086"/>
            <a:lumOff val="34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фотография или иное графическое изображение, которое идентифицирует пользователя в социальных сетях, сервисах и на сайтах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644134" y="3424480"/>
        <a:ext cx="4663586" cy="685733"/>
      </dsp:txXfrm>
    </dsp:sp>
    <dsp:sp modelId="{E709E0E8-5451-4E18-9EBD-F4652EF9335F}">
      <dsp:nvSpPr>
        <dsp:cNvPr id="0" name=""/>
        <dsp:cNvSpPr/>
      </dsp:nvSpPr>
      <dsp:spPr>
        <a:xfrm>
          <a:off x="0" y="3366907"/>
          <a:ext cx="2644133" cy="800879"/>
        </a:xfrm>
        <a:prstGeom prst="roundRect">
          <a:avLst/>
        </a:prstGeom>
        <a:solidFill>
          <a:schemeClr val="accent2">
            <a:hueOff val="-2371429"/>
            <a:satOff val="11360"/>
            <a:lumOff val="1051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АВАТАРКА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9096" y="3406003"/>
        <a:ext cx="2565941" cy="722687"/>
      </dsp:txXfrm>
    </dsp:sp>
    <dsp:sp modelId="{C8467844-5B53-4821-89B1-5DFBDFE297B5}">
      <dsp:nvSpPr>
        <dsp:cNvPr id="0" name=""/>
        <dsp:cNvSpPr/>
      </dsp:nvSpPr>
      <dsp:spPr>
        <a:xfrm rot="5400000">
          <a:off x="4587168" y="2262214"/>
          <a:ext cx="804857" cy="4696091"/>
        </a:xfrm>
        <a:prstGeom prst="round2Same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свитер или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свитшот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из мягкого хлопчатобумажного трикотажа или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флиса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с капюшоном, а также боковыми скрытыми карманами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641551" y="4247121"/>
        <a:ext cx="4656801" cy="726277"/>
      </dsp:txXfrm>
    </dsp:sp>
    <dsp:sp modelId="{FB7AE5E8-2DF7-4822-9ED6-ACA8C763955A}">
      <dsp:nvSpPr>
        <dsp:cNvPr id="0" name=""/>
        <dsp:cNvSpPr/>
      </dsp:nvSpPr>
      <dsp:spPr>
        <a:xfrm>
          <a:off x="0" y="4209820"/>
          <a:ext cx="2641551" cy="800879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ХУДИ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9096" y="4248916"/>
        <a:ext cx="2563359" cy="722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25B3D-00A9-44B5-B670-8F6B0A9A608D}">
      <dsp:nvSpPr>
        <dsp:cNvPr id="0" name=""/>
        <dsp:cNvSpPr/>
      </dsp:nvSpPr>
      <dsp:spPr>
        <a:xfrm rot="5400000">
          <a:off x="4985060" y="-2107105"/>
          <a:ext cx="606414" cy="49771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совершение покупок в магазин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799672" y="107886"/>
        <a:ext cx="4947589" cy="547208"/>
      </dsp:txXfrm>
    </dsp:sp>
    <dsp:sp modelId="{5A844842-C9DC-4537-861E-B07245205F40}">
      <dsp:nvSpPr>
        <dsp:cNvPr id="0" name=""/>
        <dsp:cNvSpPr/>
      </dsp:nvSpPr>
      <dsp:spPr>
        <a:xfrm>
          <a:off x="0" y="2481"/>
          <a:ext cx="2799671" cy="7580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ШОПИНГ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7003" y="39484"/>
        <a:ext cx="2725665" cy="684012"/>
      </dsp:txXfrm>
    </dsp:sp>
    <dsp:sp modelId="{F31A85B0-BFAE-4907-B31A-CE741CF69632}">
      <dsp:nvSpPr>
        <dsp:cNvPr id="0" name=""/>
        <dsp:cNvSpPr/>
      </dsp:nvSpPr>
      <dsp:spPr>
        <a:xfrm rot="5400000">
          <a:off x="4853103" y="-1257764"/>
          <a:ext cx="859999" cy="4972332"/>
        </a:xfrm>
        <a:prstGeom prst="round2SameRect">
          <a:avLst/>
        </a:prstGeom>
        <a:solidFill>
          <a:schemeClr val="accent2">
            <a:tint val="40000"/>
            <a:alpha val="90000"/>
            <a:hueOff val="-818368"/>
            <a:satOff val="9021"/>
            <a:lumOff val="8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создание новых по замыслу культурных или материальных ценностей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796937" y="840384"/>
        <a:ext cx="4930350" cy="776035"/>
      </dsp:txXfrm>
    </dsp:sp>
    <dsp:sp modelId="{C3773829-BD3E-4937-ACEE-7E90AAEDC53F}">
      <dsp:nvSpPr>
        <dsp:cNvPr id="0" name=""/>
        <dsp:cNvSpPr/>
      </dsp:nvSpPr>
      <dsp:spPr>
        <a:xfrm>
          <a:off x="0" y="849391"/>
          <a:ext cx="2796936" cy="758018"/>
        </a:xfrm>
        <a:prstGeom prst="roundRect">
          <a:avLst/>
        </a:prstGeom>
        <a:solidFill>
          <a:schemeClr val="accent2">
            <a:hueOff val="-592857"/>
            <a:satOff val="2840"/>
            <a:lumOff val="262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КРЕАТИВ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7003" y="886394"/>
        <a:ext cx="2722930" cy="684012"/>
      </dsp:txXfrm>
    </dsp:sp>
    <dsp:sp modelId="{6DBA9E90-FD0D-49BC-B935-96E60CFD5B54}">
      <dsp:nvSpPr>
        <dsp:cNvPr id="0" name=""/>
        <dsp:cNvSpPr/>
      </dsp:nvSpPr>
      <dsp:spPr>
        <a:xfrm rot="5400000">
          <a:off x="4985060" y="-413285"/>
          <a:ext cx="606414" cy="4977192"/>
        </a:xfrm>
        <a:prstGeom prst="round2SameRect">
          <a:avLst/>
        </a:prstGeom>
        <a:solidFill>
          <a:schemeClr val="accent2">
            <a:tint val="40000"/>
            <a:alpha val="90000"/>
            <a:hueOff val="-1636736"/>
            <a:satOff val="18043"/>
            <a:lumOff val="17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приемная зона</a:t>
          </a:r>
        </a:p>
      </dsp:txBody>
      <dsp:txXfrm rot="-5400000">
        <a:off x="2799672" y="1801706"/>
        <a:ext cx="4947589" cy="547208"/>
      </dsp:txXfrm>
    </dsp:sp>
    <dsp:sp modelId="{576C17D6-2BDC-47C4-8165-D64286AE612F}">
      <dsp:nvSpPr>
        <dsp:cNvPr id="0" name=""/>
        <dsp:cNvSpPr/>
      </dsp:nvSpPr>
      <dsp:spPr>
        <a:xfrm>
          <a:off x="0" y="1696301"/>
          <a:ext cx="2799671" cy="758018"/>
        </a:xfrm>
        <a:prstGeom prst="roundRect">
          <a:avLst/>
        </a:prstGeom>
        <a:solidFill>
          <a:schemeClr val="accent2">
            <a:hueOff val="-1185714"/>
            <a:satOff val="5680"/>
            <a:lumOff val="525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РЕСЕПШН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7003" y="1733304"/>
        <a:ext cx="2725665" cy="684012"/>
      </dsp:txXfrm>
    </dsp:sp>
    <dsp:sp modelId="{B5200BA4-97D9-401A-A48B-0EE851402A67}">
      <dsp:nvSpPr>
        <dsp:cNvPr id="0" name=""/>
        <dsp:cNvSpPr/>
      </dsp:nvSpPr>
      <dsp:spPr>
        <a:xfrm rot="5400000">
          <a:off x="4985060" y="382634"/>
          <a:ext cx="606414" cy="4977192"/>
        </a:xfrm>
        <a:prstGeom prst="round2SameRect">
          <a:avLst/>
        </a:prstGeom>
        <a:solidFill>
          <a:schemeClr val="accent2">
            <a:tint val="40000"/>
            <a:alpha val="90000"/>
            <a:hueOff val="-2455104"/>
            <a:satOff val="27064"/>
            <a:lumOff val="2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большой магазин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799672" y="2597626"/>
        <a:ext cx="4947589" cy="547208"/>
      </dsp:txXfrm>
    </dsp:sp>
    <dsp:sp modelId="{1DA97140-510C-46CB-B86D-7D6F4422FFDD}">
      <dsp:nvSpPr>
        <dsp:cNvPr id="0" name=""/>
        <dsp:cNvSpPr/>
      </dsp:nvSpPr>
      <dsp:spPr>
        <a:xfrm>
          <a:off x="0" y="2492221"/>
          <a:ext cx="2799671" cy="758018"/>
        </a:xfrm>
        <a:prstGeom prst="roundRect">
          <a:avLst/>
        </a:prstGeom>
        <a:solidFill>
          <a:schemeClr val="accent2">
            <a:hueOff val="-1778572"/>
            <a:satOff val="8520"/>
            <a:lumOff val="788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ГИПЕРМАРКЕТ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7003" y="2529224"/>
        <a:ext cx="2725665" cy="684012"/>
      </dsp:txXfrm>
    </dsp:sp>
    <dsp:sp modelId="{3FD530FA-E991-42E7-8ECC-C5B3FC3F087C}">
      <dsp:nvSpPr>
        <dsp:cNvPr id="0" name=""/>
        <dsp:cNvSpPr/>
      </dsp:nvSpPr>
      <dsp:spPr>
        <a:xfrm rot="5400000">
          <a:off x="4985060" y="1178554"/>
          <a:ext cx="606414" cy="4977192"/>
        </a:xfrm>
        <a:prstGeom prst="round2SameRect">
          <a:avLst/>
        </a:prstGeom>
        <a:solidFill>
          <a:schemeClr val="accent2">
            <a:tint val="40000"/>
            <a:alpha val="90000"/>
            <a:hueOff val="-3273471"/>
            <a:satOff val="36086"/>
            <a:lumOff val="34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легко без труда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799672" y="3393546"/>
        <a:ext cx="4947589" cy="547208"/>
      </dsp:txXfrm>
    </dsp:sp>
    <dsp:sp modelId="{825FCA53-8B84-47FB-9892-C8141AE7E5C9}">
      <dsp:nvSpPr>
        <dsp:cNvPr id="0" name=""/>
        <dsp:cNvSpPr/>
      </dsp:nvSpPr>
      <dsp:spPr>
        <a:xfrm>
          <a:off x="0" y="3288141"/>
          <a:ext cx="2799671" cy="758018"/>
        </a:xfrm>
        <a:prstGeom prst="roundRect">
          <a:avLst/>
        </a:prstGeom>
        <a:solidFill>
          <a:schemeClr val="accent2">
            <a:hueOff val="-2371429"/>
            <a:satOff val="11360"/>
            <a:lumOff val="1051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ИЗИ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7003" y="3325144"/>
        <a:ext cx="2725665" cy="684012"/>
      </dsp:txXfrm>
    </dsp:sp>
    <dsp:sp modelId="{7346E326-CB19-484A-88F4-6E722B31E2DF}">
      <dsp:nvSpPr>
        <dsp:cNvPr id="0" name=""/>
        <dsp:cNvSpPr/>
      </dsp:nvSpPr>
      <dsp:spPr>
        <a:xfrm rot="5400000">
          <a:off x="4818422" y="2062575"/>
          <a:ext cx="929361" cy="4972332"/>
        </a:xfrm>
        <a:prstGeom prst="round2Same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знак, символ, слова или их сочетание, помогающие потребителям отличить товары или услуги одной компании от другой</a:t>
          </a:r>
          <a:endParaRPr lang="ru-RU" sz="17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2796937" y="4129428"/>
        <a:ext cx="4926964" cy="838625"/>
      </dsp:txXfrm>
    </dsp:sp>
    <dsp:sp modelId="{9F6D6C45-C0AC-4743-BB76-5A1134533C7C}">
      <dsp:nvSpPr>
        <dsp:cNvPr id="0" name=""/>
        <dsp:cNvSpPr/>
      </dsp:nvSpPr>
      <dsp:spPr>
        <a:xfrm>
          <a:off x="0" y="4169732"/>
          <a:ext cx="2796936" cy="758018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БРЕНД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7003" y="4206735"/>
        <a:ext cx="2722930" cy="68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16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784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08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4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625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585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25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01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80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52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38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284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07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383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71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9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6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64976"/>
            <a:ext cx="8134672" cy="67173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ГАУСО АО «СВОБОДНЕНСКИЙ СПЕЦИАЛЬНЫЙ (КОРРЕКЦИОННЫЙ) ДЕТСКИЙ ДОМ»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6624736" cy="144016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Говорите правильно, берегите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РУССКИЙ ЯЗЫК</a:t>
            </a:r>
            <a:endParaRPr lang="ru-RU" sz="4000" b="1" dirty="0">
              <a:solidFill>
                <a:srgbClr val="C00000"/>
              </a:solidFill>
            </a:endParaRPr>
          </a:p>
          <a:p>
            <a:endParaRPr lang="ru-RU" sz="3200" dirty="0" smtClean="0">
              <a:solidFill>
                <a:srgbClr val="C00000"/>
              </a:solidFill>
            </a:endParaRPr>
          </a:p>
          <a:p>
            <a:pPr algn="r"/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7" r="99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80" y="2593916"/>
            <a:ext cx="6727776" cy="42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6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969726"/>
              </p:ext>
            </p:extLst>
          </p:nvPr>
        </p:nvGraphicFramePr>
        <p:xfrm>
          <a:off x="323528" y="1072342"/>
          <a:ext cx="7776864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22921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ЖАРГОН ПОДРОСТКОВ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темный лес для педагогов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42" y="-67137"/>
            <a:ext cx="2111197" cy="14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25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3B67FE-38A6-4374-854D-FD5D93F19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53B67FE-38A6-4374-854D-FD5D93F19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6D02EC-DE06-4507-BA1A-340C510B8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06D02EC-DE06-4507-BA1A-340C510B8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75C44A-3A6B-405D-AE4D-5E70BA87B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2D75C44A-3A6B-405D-AE4D-5E70BA87B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1E8511-D1C4-4F06-9CB0-D969BC761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2B1E8511-D1C4-4F06-9CB0-D969BC761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C8AA4B-E375-49CD-A15F-E7549D663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1C8AA4B-E375-49CD-A15F-E7549D663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5B7165-A6C6-4DC9-8D0F-3674385D1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3A5B7165-A6C6-4DC9-8D0F-3674385D1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7BBC54-A3C6-41BA-B452-B3877CD54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BB7BBC54-A3C6-41BA-B452-B3877CD54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13682D-6C83-4EBB-9FE4-5AED887AC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1813682D-6C83-4EBB-9FE4-5AED887AC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45AEFD-B473-472D-8B52-AE8FE1A39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4945AEFD-B473-472D-8B52-AE8FE1A39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914663-F4D6-443A-974F-E79C1BB27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DC914663-F4D6-443A-974F-E79C1BB276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2DDF4B-5207-4121-85CC-64804E0D5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F32DDF4B-5207-4121-85CC-64804E0D5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83E363-4493-4E00-AB5C-AD2611A6E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7B83E363-4493-4E00-AB5C-AD2611A6E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1B8441-1C24-40B7-9C05-3B10BAAC3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7A1B8441-1C24-40B7-9C05-3B10BAAC3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CEFC9F-8B85-4E1A-A6A6-86D748D0F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35CEFC9F-8B85-4E1A-A6A6-86D748D0F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607397"/>
              </p:ext>
            </p:extLst>
          </p:nvPr>
        </p:nvGraphicFramePr>
        <p:xfrm>
          <a:off x="323528" y="1581448"/>
          <a:ext cx="7344816" cy="50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ЖАРГОН ПОДРОСТКОВ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темный лес для педагогов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9051" y="10732"/>
            <a:ext cx="2111197" cy="14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67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67C158-A6AF-4764-B90A-CA8723EE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D67C158-A6AF-4764-B90A-CA8723EE8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1D5231-9359-4C5C-8C8C-C23A8CF7F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81D5231-9359-4C5C-8C8C-C23A8CF7F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817407-0B1A-4EC8-8654-FDFAD9E31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35817407-0B1A-4EC8-8654-FDFAD9E31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10823E-5BBC-4131-BAAE-E6925AF74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2010823E-5BBC-4131-BAAE-E6925AF74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F5A70C-03A3-4810-8EF9-1D1E6C047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F9F5A70C-03A3-4810-8EF9-1D1E6C047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E34443-6A3A-4DE0-A2DC-CA5B01803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31E34443-6A3A-4DE0-A2DC-CA5B01803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DC6D19-4E9D-4CBF-BCAC-9FF90E249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74DC6D19-4E9D-4CBF-BCAC-9FF90E249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6E09E5-C894-46AF-B031-D40E307AA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356E09E5-C894-46AF-B031-D40E307AA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09E0E8-5451-4E18-9EBD-F4652EF93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E709E0E8-5451-4E18-9EBD-F4652EF93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85FC68-DEA9-4A7E-A867-624DABADB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3285FC68-DEA9-4A7E-A867-624DABADB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7AE5E8-2DF7-4822-9ED6-ACA8C7639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FB7AE5E8-2DF7-4822-9ED6-ACA8C7639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467844-5B53-4821-89B1-5DFBDFE2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C8467844-5B53-4821-89B1-5DFBDFE29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909009"/>
              </p:ext>
            </p:extLst>
          </p:nvPr>
        </p:nvGraphicFramePr>
        <p:xfrm>
          <a:off x="323528" y="1581448"/>
          <a:ext cx="7776864" cy="50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ЖАРГОН ПОДРОСТКОВ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темный лес для педагогов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803" y="116632"/>
            <a:ext cx="2111197" cy="14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5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844842-C9DC-4537-861E-B07245205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5A844842-C9DC-4537-861E-B07245205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5A844842-C9DC-4537-861E-B07245205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5A844842-C9DC-4537-861E-B07245205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A25B3D-00A9-44B5-B670-8F6B0A9A6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36A25B3D-00A9-44B5-B670-8F6B0A9A6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36A25B3D-00A9-44B5-B670-8F6B0A9A6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36A25B3D-00A9-44B5-B670-8F6B0A9A6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773829-BD3E-4937-ACEE-7E90AAEDC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C3773829-BD3E-4937-ACEE-7E90AAEDC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C3773829-BD3E-4937-ACEE-7E90AAEDC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C3773829-BD3E-4937-ACEE-7E90AAEDC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1A85B0-BFAE-4907-B31A-CE741CF69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F31A85B0-BFAE-4907-B31A-CE741CF69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F31A85B0-BFAE-4907-B31A-CE741CF69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F31A85B0-BFAE-4907-B31A-CE741CF69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6C17D6-2BDC-47C4-8165-D64286AE6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576C17D6-2BDC-47C4-8165-D64286AE6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576C17D6-2BDC-47C4-8165-D64286AE6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576C17D6-2BDC-47C4-8165-D64286AE6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BA9E90-FD0D-49BC-B935-96E60CFD5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6DBA9E90-FD0D-49BC-B935-96E60CFD5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6DBA9E90-FD0D-49BC-B935-96E60CFD5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6DBA9E90-FD0D-49BC-B935-96E60CFD5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A97140-510C-46CB-B86D-7D6F4422F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1DA97140-510C-46CB-B86D-7D6F4422F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1DA97140-510C-46CB-B86D-7D6F4422F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1DA97140-510C-46CB-B86D-7D6F4422F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200BA4-97D9-401A-A48B-0EE851402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B5200BA4-97D9-401A-A48B-0EE851402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B5200BA4-97D9-401A-A48B-0EE851402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B5200BA4-97D9-401A-A48B-0EE851402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5FCA53-8B84-47FB-9892-C8141AE7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825FCA53-8B84-47FB-9892-C8141AE7E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825FCA53-8B84-47FB-9892-C8141AE7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825FCA53-8B84-47FB-9892-C8141AE7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D530FA-E991-42E7-8ECC-C5B3FC3F0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graphicEl>
                                              <a:dgm id="{3FD530FA-E991-42E7-8ECC-C5B3FC3F0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3FD530FA-E991-42E7-8ECC-C5B3FC3F0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3FD530FA-E991-42E7-8ECC-C5B3FC3F0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6D6C45-C0AC-4743-BB76-5A113453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graphicEl>
                                              <a:dgm id="{9F6D6C45-C0AC-4743-BB76-5A1134533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9F6D6C45-C0AC-4743-BB76-5A113453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9F6D6C45-C0AC-4743-BB76-5A113453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46E326-CB19-484A-88F4-6E722B31E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7346E326-CB19-484A-88F4-6E722B31E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7346E326-CB19-484A-88F4-6E722B31E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7346E326-CB19-484A-88F4-6E722B31E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71" y="1988840"/>
            <a:ext cx="7805663" cy="499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332656"/>
            <a:ext cx="52261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</a:rPr>
              <a:t>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8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649</TotalTime>
  <Words>269</Words>
  <Application>Microsoft Office PowerPoint</Application>
  <PresentationFormat>Экран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Times New Roman</vt:lpstr>
      <vt:lpstr>Trebuchet MS</vt:lpstr>
      <vt:lpstr>Wingdings 3</vt:lpstr>
      <vt:lpstr>Грань</vt:lpstr>
      <vt:lpstr>ГАУСО АО «СВОБОДНЕНСКИЙ СПЕЦИАЛЬНЫЙ (КОРРЕКЦИОННЫЙ) ДЕТСКИЙ ДОМ»</vt:lpstr>
      <vt:lpstr>ЖАРГОН ПОДРОСТКОВ – темный лес для педагогов</vt:lpstr>
      <vt:lpstr>ЖАРГОН ПОДРОСТКОВ – темный лес для педагогов</vt:lpstr>
      <vt:lpstr>ЖАРГОН ПОДРОСТКОВ – темный лес для педагогов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ГАУСО АО СВОБОДНЕНСКИЙ СПЕЦИАЛЬНЫЙ (КОРРЕКЦИОННЫЙ) ДЕТСКИЙ ДОМ</dc:title>
  <dc:creator>1</dc:creator>
  <cp:lastModifiedBy>Марина</cp:lastModifiedBy>
  <cp:revision>74</cp:revision>
  <dcterms:created xsi:type="dcterms:W3CDTF">2023-09-21T00:53:38Z</dcterms:created>
  <dcterms:modified xsi:type="dcterms:W3CDTF">2025-02-27T04:01:27Z</dcterms:modified>
</cp:coreProperties>
</file>