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02" r:id="rId3"/>
    <p:sldId id="298" r:id="rId4"/>
    <p:sldId id="299" r:id="rId5"/>
    <p:sldId id="258" r:id="rId6"/>
    <p:sldId id="300" r:id="rId7"/>
    <p:sldId id="304" r:id="rId8"/>
    <p:sldId id="301" r:id="rId9"/>
    <p:sldId id="306" r:id="rId10"/>
    <p:sldId id="259" r:id="rId11"/>
    <p:sldId id="305" r:id="rId12"/>
    <p:sldId id="307" r:id="rId13"/>
    <p:sldId id="262" r:id="rId14"/>
    <p:sldId id="309" r:id="rId15"/>
    <p:sldId id="308" r:id="rId16"/>
    <p:sldId id="263" r:id="rId17"/>
    <p:sldId id="264" r:id="rId18"/>
    <p:sldId id="280" r:id="rId19"/>
    <p:sldId id="295" r:id="rId20"/>
    <p:sldId id="31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109" d="100"/>
          <a:sy n="109" d="100"/>
        </p:scale>
        <p:origin x="166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8E4A56-9B23-4935-B43D-6CE5972B51A6}" type="doc">
      <dgm:prSet loTypeId="urn:microsoft.com/office/officeart/2005/8/layout/radial5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7923B36-5729-4177-B5A1-7235B9824172}">
      <dgm:prSet phldrT="[Текст]" custT="1"/>
      <dgm:spPr/>
      <dgm:t>
        <a:bodyPr/>
        <a:lstStyle/>
        <a:p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Образовательные области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42BC64A2-FF31-482A-B7ED-781E823CF6E8}" type="parTrans" cxnId="{B2AE793A-73E8-44C9-98DB-872B3EAB2E94}">
      <dgm:prSet/>
      <dgm:spPr/>
      <dgm:t>
        <a:bodyPr/>
        <a:lstStyle/>
        <a:p>
          <a:endParaRPr lang="ru-RU"/>
        </a:p>
      </dgm:t>
    </dgm:pt>
    <dgm:pt modelId="{8E2DA19B-7B9D-4D42-B215-8A4082314007}" type="sibTrans" cxnId="{B2AE793A-73E8-44C9-98DB-872B3EAB2E94}">
      <dgm:prSet/>
      <dgm:spPr/>
      <dgm:t>
        <a:bodyPr/>
        <a:lstStyle/>
        <a:p>
          <a:endParaRPr lang="ru-RU"/>
        </a:p>
      </dgm:t>
    </dgm:pt>
    <dgm:pt modelId="{A67E8C42-99CA-42E8-9515-9687AF98EAD7}">
      <dgm:prSet phldrT="[Текст]" custT="1"/>
      <dgm:spPr/>
      <dgm:t>
        <a:bodyPr/>
        <a:lstStyle/>
        <a:p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Социально – коммуникативное развитие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3DF9A0E2-C77B-4F28-9706-7759BE408813}" type="parTrans" cxnId="{3D7DB193-F225-4CB0-8F6A-D4F38FD1AD33}">
      <dgm:prSet/>
      <dgm:spPr/>
      <dgm:t>
        <a:bodyPr/>
        <a:lstStyle/>
        <a:p>
          <a:endParaRPr lang="ru-RU"/>
        </a:p>
      </dgm:t>
    </dgm:pt>
    <dgm:pt modelId="{E10F6D79-E716-43D9-A361-AF924A7A8614}" type="sibTrans" cxnId="{3D7DB193-F225-4CB0-8F6A-D4F38FD1AD33}">
      <dgm:prSet/>
      <dgm:spPr/>
      <dgm:t>
        <a:bodyPr/>
        <a:lstStyle/>
        <a:p>
          <a:endParaRPr lang="ru-RU"/>
        </a:p>
      </dgm:t>
    </dgm:pt>
    <dgm:pt modelId="{208CC550-F504-44CE-9E3D-D1FD483C247D}">
      <dgm:prSet phldrT="[Текст]" custT="1"/>
      <dgm:spPr/>
      <dgm:t>
        <a:bodyPr/>
        <a:lstStyle/>
        <a:p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Познавательное развитие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9B4ED65B-6F9C-4445-9FB7-30E75BF62037}" type="parTrans" cxnId="{1753625A-FFF8-485B-833E-DCB162AB89C2}">
      <dgm:prSet/>
      <dgm:spPr/>
      <dgm:t>
        <a:bodyPr/>
        <a:lstStyle/>
        <a:p>
          <a:endParaRPr lang="ru-RU"/>
        </a:p>
      </dgm:t>
    </dgm:pt>
    <dgm:pt modelId="{F952A397-1FB0-4CAD-AB4C-74A97FD5E280}" type="sibTrans" cxnId="{1753625A-FFF8-485B-833E-DCB162AB89C2}">
      <dgm:prSet/>
      <dgm:spPr/>
      <dgm:t>
        <a:bodyPr/>
        <a:lstStyle/>
        <a:p>
          <a:endParaRPr lang="ru-RU"/>
        </a:p>
      </dgm:t>
    </dgm:pt>
    <dgm:pt modelId="{78DDDFE5-B88D-4D81-ADAE-02546429E447}">
      <dgm:prSet phldrT="[Текст]" custT="1"/>
      <dgm:spPr/>
      <dgm:t>
        <a:bodyPr/>
        <a:lstStyle/>
        <a:p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Художественно – эстетическое развитие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C677860D-FE58-407C-B028-3DD7E1B8CBB0}" type="parTrans" cxnId="{D9ADCE26-2AA7-402D-ADC3-947FB0CA25F5}">
      <dgm:prSet/>
      <dgm:spPr/>
      <dgm:t>
        <a:bodyPr/>
        <a:lstStyle/>
        <a:p>
          <a:endParaRPr lang="ru-RU"/>
        </a:p>
      </dgm:t>
    </dgm:pt>
    <dgm:pt modelId="{3ABAB677-EFF4-4964-90E1-3E94A49A3F58}" type="sibTrans" cxnId="{D9ADCE26-2AA7-402D-ADC3-947FB0CA25F5}">
      <dgm:prSet/>
      <dgm:spPr/>
      <dgm:t>
        <a:bodyPr/>
        <a:lstStyle/>
        <a:p>
          <a:endParaRPr lang="ru-RU"/>
        </a:p>
      </dgm:t>
    </dgm:pt>
    <dgm:pt modelId="{CF8DEA10-C954-4904-9BFF-2874458BCBA2}">
      <dgm:prSet phldrT="[Текст]" custT="1"/>
      <dgm:spPr/>
      <dgm:t>
        <a:bodyPr/>
        <a:lstStyle/>
        <a:p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Речевое развитие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62D1A5E5-7CBA-422C-897F-26D8E96EAF41}" type="parTrans" cxnId="{DAC9ADBE-3D60-4067-AAB0-4C08957E3F99}">
      <dgm:prSet/>
      <dgm:spPr/>
      <dgm:t>
        <a:bodyPr/>
        <a:lstStyle/>
        <a:p>
          <a:endParaRPr lang="ru-RU"/>
        </a:p>
      </dgm:t>
    </dgm:pt>
    <dgm:pt modelId="{D2086269-9AD2-4160-82E9-4E22D6B2E592}" type="sibTrans" cxnId="{DAC9ADBE-3D60-4067-AAB0-4C08957E3F99}">
      <dgm:prSet/>
      <dgm:spPr/>
      <dgm:t>
        <a:bodyPr/>
        <a:lstStyle/>
        <a:p>
          <a:endParaRPr lang="ru-RU"/>
        </a:p>
      </dgm:t>
    </dgm:pt>
    <dgm:pt modelId="{A914E50A-6624-4788-81FF-2ECE1A264347}">
      <dgm:prSet phldrT="[Текст]" custT="1"/>
      <dgm:spPr/>
      <dgm:t>
        <a:bodyPr/>
        <a:lstStyle/>
        <a:p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Физическое развитие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6FBAED43-9ECC-4A9E-A8DC-01BF48C337A5}" type="parTrans" cxnId="{3FC8DC42-D601-4C24-B0E9-AD03DC96753C}">
      <dgm:prSet/>
      <dgm:spPr/>
      <dgm:t>
        <a:bodyPr/>
        <a:lstStyle/>
        <a:p>
          <a:endParaRPr lang="ru-RU"/>
        </a:p>
      </dgm:t>
    </dgm:pt>
    <dgm:pt modelId="{B088A684-4AD8-4E77-9375-E46F73ABA312}" type="sibTrans" cxnId="{3FC8DC42-D601-4C24-B0E9-AD03DC96753C}">
      <dgm:prSet/>
      <dgm:spPr/>
      <dgm:t>
        <a:bodyPr/>
        <a:lstStyle/>
        <a:p>
          <a:endParaRPr lang="ru-RU"/>
        </a:p>
      </dgm:t>
    </dgm:pt>
    <dgm:pt modelId="{322156CB-BD3D-4DCA-996A-60CBEA44E4D9}" type="pres">
      <dgm:prSet presAssocID="{878E4A56-9B23-4935-B43D-6CE5972B51A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2CFD39-816D-4939-B850-F8B34B9212E4}" type="pres">
      <dgm:prSet presAssocID="{17923B36-5729-4177-B5A1-7235B9824172}" presName="centerShape" presStyleLbl="node0" presStyleIdx="0" presStyleCnt="1" custScaleX="217583"/>
      <dgm:spPr/>
      <dgm:t>
        <a:bodyPr/>
        <a:lstStyle/>
        <a:p>
          <a:endParaRPr lang="ru-RU"/>
        </a:p>
      </dgm:t>
    </dgm:pt>
    <dgm:pt modelId="{6E8612C2-FFAC-47C2-BA3A-1FFF1C134B98}" type="pres">
      <dgm:prSet presAssocID="{3DF9A0E2-C77B-4F28-9706-7759BE408813}" presName="parTrans" presStyleLbl="sibTrans2D1" presStyleIdx="0" presStyleCnt="5"/>
      <dgm:spPr/>
      <dgm:t>
        <a:bodyPr/>
        <a:lstStyle/>
        <a:p>
          <a:endParaRPr lang="ru-RU"/>
        </a:p>
      </dgm:t>
    </dgm:pt>
    <dgm:pt modelId="{332B5B9B-5083-4DEA-9B1C-5FC414717AD8}" type="pres">
      <dgm:prSet presAssocID="{3DF9A0E2-C77B-4F28-9706-7759BE408813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1319F331-4621-42B4-BC34-641F397FFD78}" type="pres">
      <dgm:prSet presAssocID="{A67E8C42-99CA-42E8-9515-9687AF98EAD7}" presName="node" presStyleLbl="node1" presStyleIdx="0" presStyleCnt="5" custScaleX="2175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7EA73-CA20-4ECF-BEEA-EF46B7DB2259}" type="pres">
      <dgm:prSet presAssocID="{9B4ED65B-6F9C-4445-9FB7-30E75BF62037}" presName="parTrans" presStyleLbl="sibTrans2D1" presStyleIdx="1" presStyleCnt="5"/>
      <dgm:spPr/>
      <dgm:t>
        <a:bodyPr/>
        <a:lstStyle/>
        <a:p>
          <a:endParaRPr lang="ru-RU"/>
        </a:p>
      </dgm:t>
    </dgm:pt>
    <dgm:pt modelId="{1BF93AA4-BED2-4DF1-9B82-A5A0612C89B5}" type="pres">
      <dgm:prSet presAssocID="{9B4ED65B-6F9C-4445-9FB7-30E75BF62037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D654718D-914F-45B7-BE70-4EE014DDD95A}" type="pres">
      <dgm:prSet presAssocID="{208CC550-F504-44CE-9E3D-D1FD483C247D}" presName="node" presStyleLbl="node1" presStyleIdx="1" presStyleCnt="5" custScaleX="213633" custRadScaleRad="139036" custRadScaleInc="448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639AA3-6E2E-4B1A-B6A5-72C31E0A68C2}" type="pres">
      <dgm:prSet presAssocID="{C677860D-FE58-407C-B028-3DD7E1B8CBB0}" presName="parTrans" presStyleLbl="sibTrans2D1" presStyleIdx="2" presStyleCnt="5"/>
      <dgm:spPr/>
      <dgm:t>
        <a:bodyPr/>
        <a:lstStyle/>
        <a:p>
          <a:endParaRPr lang="ru-RU"/>
        </a:p>
      </dgm:t>
    </dgm:pt>
    <dgm:pt modelId="{2B53386C-A1EB-460C-BADD-D2FA242681BE}" type="pres">
      <dgm:prSet presAssocID="{C677860D-FE58-407C-B028-3DD7E1B8CBB0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3DCC7407-7B02-4251-ADD8-6BA420D15048}" type="pres">
      <dgm:prSet presAssocID="{78DDDFE5-B88D-4D81-ADAE-02546429E447}" presName="node" presStyleLbl="node1" presStyleIdx="2" presStyleCnt="5" custScaleX="217583" custRadScaleRad="130749" custRadScaleInc="-51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2859E-FAD4-494B-8802-4E07CE41FCFD}" type="pres">
      <dgm:prSet presAssocID="{62D1A5E5-7CBA-422C-897F-26D8E96EAF41}" presName="parTrans" presStyleLbl="sibTrans2D1" presStyleIdx="3" presStyleCnt="5"/>
      <dgm:spPr/>
      <dgm:t>
        <a:bodyPr/>
        <a:lstStyle/>
        <a:p>
          <a:endParaRPr lang="ru-RU"/>
        </a:p>
      </dgm:t>
    </dgm:pt>
    <dgm:pt modelId="{6661FAA7-A864-41A5-A790-10881194B854}" type="pres">
      <dgm:prSet presAssocID="{62D1A5E5-7CBA-422C-897F-26D8E96EAF4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F98D9C10-1030-44D9-8D90-7DADF710F636}" type="pres">
      <dgm:prSet presAssocID="{CF8DEA10-C954-4904-9BFF-2874458BCBA2}" presName="node" presStyleLbl="node1" presStyleIdx="3" presStyleCnt="5" custScaleX="144795" custRadScaleRad="152632" custRadScaleInc="-360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29E30-2D9D-422F-B1F6-E59899AEF36F}" type="pres">
      <dgm:prSet presAssocID="{6FBAED43-9ECC-4A9E-A8DC-01BF48C337A5}" presName="parTrans" presStyleLbl="sibTrans2D1" presStyleIdx="4" presStyleCnt="5"/>
      <dgm:spPr/>
      <dgm:t>
        <a:bodyPr/>
        <a:lstStyle/>
        <a:p>
          <a:endParaRPr lang="ru-RU"/>
        </a:p>
      </dgm:t>
    </dgm:pt>
    <dgm:pt modelId="{2B02C024-DACC-4A80-8026-CA4FB443FB12}" type="pres">
      <dgm:prSet presAssocID="{6FBAED43-9ECC-4A9E-A8DC-01BF48C337A5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5108E8C3-C1A5-4E44-AEFF-9C381E2D7072}" type="pres">
      <dgm:prSet presAssocID="{A914E50A-6624-4788-81FF-2ECE1A264347}" presName="node" presStyleLbl="node1" presStyleIdx="4" presStyleCnt="5" custScaleX="144530" custRadScaleRad="144673" custRadScaleInc="-30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51E2C3-1AE3-4D2F-9531-07B9F926229D}" type="presOf" srcId="{17923B36-5729-4177-B5A1-7235B9824172}" destId="{5B2CFD39-816D-4939-B850-F8B34B9212E4}" srcOrd="0" destOrd="0" presId="urn:microsoft.com/office/officeart/2005/8/layout/radial5"/>
    <dgm:cxn modelId="{D9ADCE26-2AA7-402D-ADC3-947FB0CA25F5}" srcId="{17923B36-5729-4177-B5A1-7235B9824172}" destId="{78DDDFE5-B88D-4D81-ADAE-02546429E447}" srcOrd="2" destOrd="0" parTransId="{C677860D-FE58-407C-B028-3DD7E1B8CBB0}" sibTransId="{3ABAB677-EFF4-4964-90E1-3E94A49A3F58}"/>
    <dgm:cxn modelId="{3B7AC19D-7E92-4C12-99C8-70C96C4ACAA1}" type="presOf" srcId="{78DDDFE5-B88D-4D81-ADAE-02546429E447}" destId="{3DCC7407-7B02-4251-ADD8-6BA420D15048}" srcOrd="0" destOrd="0" presId="urn:microsoft.com/office/officeart/2005/8/layout/radial5"/>
    <dgm:cxn modelId="{E54A4830-D2A4-406C-A5AF-02767A6BD438}" type="presOf" srcId="{62D1A5E5-7CBA-422C-897F-26D8E96EAF41}" destId="{5312859E-FAD4-494B-8802-4E07CE41FCFD}" srcOrd="0" destOrd="0" presId="urn:microsoft.com/office/officeart/2005/8/layout/radial5"/>
    <dgm:cxn modelId="{3FC8DC42-D601-4C24-B0E9-AD03DC96753C}" srcId="{17923B36-5729-4177-B5A1-7235B9824172}" destId="{A914E50A-6624-4788-81FF-2ECE1A264347}" srcOrd="4" destOrd="0" parTransId="{6FBAED43-9ECC-4A9E-A8DC-01BF48C337A5}" sibTransId="{B088A684-4AD8-4E77-9375-E46F73ABA312}"/>
    <dgm:cxn modelId="{1C8BEF9C-B75F-49ED-B2C4-4ED212F202EC}" type="presOf" srcId="{208CC550-F504-44CE-9E3D-D1FD483C247D}" destId="{D654718D-914F-45B7-BE70-4EE014DDD95A}" srcOrd="0" destOrd="0" presId="urn:microsoft.com/office/officeart/2005/8/layout/radial5"/>
    <dgm:cxn modelId="{85BD51BA-4D87-48DE-B3F6-C53AF2B56786}" type="presOf" srcId="{6FBAED43-9ECC-4A9E-A8DC-01BF48C337A5}" destId="{ADB29E30-2D9D-422F-B1F6-E59899AEF36F}" srcOrd="0" destOrd="0" presId="urn:microsoft.com/office/officeart/2005/8/layout/radial5"/>
    <dgm:cxn modelId="{D666E20C-44F6-48D3-A9DB-E5164B90DCD8}" type="presOf" srcId="{9B4ED65B-6F9C-4445-9FB7-30E75BF62037}" destId="{1BF93AA4-BED2-4DF1-9B82-A5A0612C89B5}" srcOrd="1" destOrd="0" presId="urn:microsoft.com/office/officeart/2005/8/layout/radial5"/>
    <dgm:cxn modelId="{3D7DB193-F225-4CB0-8F6A-D4F38FD1AD33}" srcId="{17923B36-5729-4177-B5A1-7235B9824172}" destId="{A67E8C42-99CA-42E8-9515-9687AF98EAD7}" srcOrd="0" destOrd="0" parTransId="{3DF9A0E2-C77B-4F28-9706-7759BE408813}" sibTransId="{E10F6D79-E716-43D9-A361-AF924A7A8614}"/>
    <dgm:cxn modelId="{456F2A53-7871-4978-B4F5-1F822AC532DD}" type="presOf" srcId="{9B4ED65B-6F9C-4445-9FB7-30E75BF62037}" destId="{A017EA73-CA20-4ECF-BEEA-EF46B7DB2259}" srcOrd="0" destOrd="0" presId="urn:microsoft.com/office/officeart/2005/8/layout/radial5"/>
    <dgm:cxn modelId="{A9840A87-318B-4DEA-9D38-B62F932782C7}" type="presOf" srcId="{878E4A56-9B23-4935-B43D-6CE5972B51A6}" destId="{322156CB-BD3D-4DCA-996A-60CBEA44E4D9}" srcOrd="0" destOrd="0" presId="urn:microsoft.com/office/officeart/2005/8/layout/radial5"/>
    <dgm:cxn modelId="{DAC9ADBE-3D60-4067-AAB0-4C08957E3F99}" srcId="{17923B36-5729-4177-B5A1-7235B9824172}" destId="{CF8DEA10-C954-4904-9BFF-2874458BCBA2}" srcOrd="3" destOrd="0" parTransId="{62D1A5E5-7CBA-422C-897F-26D8E96EAF41}" sibTransId="{D2086269-9AD2-4160-82E9-4E22D6B2E592}"/>
    <dgm:cxn modelId="{9002B59C-CDD5-4536-AAC1-156A22E7D39B}" type="presOf" srcId="{62D1A5E5-7CBA-422C-897F-26D8E96EAF41}" destId="{6661FAA7-A864-41A5-A790-10881194B854}" srcOrd="1" destOrd="0" presId="urn:microsoft.com/office/officeart/2005/8/layout/radial5"/>
    <dgm:cxn modelId="{041DDAA3-0851-48E4-882E-06906487892F}" type="presOf" srcId="{A914E50A-6624-4788-81FF-2ECE1A264347}" destId="{5108E8C3-C1A5-4E44-AEFF-9C381E2D7072}" srcOrd="0" destOrd="0" presId="urn:microsoft.com/office/officeart/2005/8/layout/radial5"/>
    <dgm:cxn modelId="{D2551D87-241C-46EB-B946-201FB5ED4934}" type="presOf" srcId="{CF8DEA10-C954-4904-9BFF-2874458BCBA2}" destId="{F98D9C10-1030-44D9-8D90-7DADF710F636}" srcOrd="0" destOrd="0" presId="urn:microsoft.com/office/officeart/2005/8/layout/radial5"/>
    <dgm:cxn modelId="{4652450E-87BF-4B3A-9B49-FB3A3849B589}" type="presOf" srcId="{C677860D-FE58-407C-B028-3DD7E1B8CBB0}" destId="{B2639AA3-6E2E-4B1A-B6A5-72C31E0A68C2}" srcOrd="0" destOrd="0" presId="urn:microsoft.com/office/officeart/2005/8/layout/radial5"/>
    <dgm:cxn modelId="{B2AE793A-73E8-44C9-98DB-872B3EAB2E94}" srcId="{878E4A56-9B23-4935-B43D-6CE5972B51A6}" destId="{17923B36-5729-4177-B5A1-7235B9824172}" srcOrd="0" destOrd="0" parTransId="{42BC64A2-FF31-482A-B7ED-781E823CF6E8}" sibTransId="{8E2DA19B-7B9D-4D42-B215-8A4082314007}"/>
    <dgm:cxn modelId="{95115D0C-EF36-40F3-99EE-4064B063403E}" type="presOf" srcId="{C677860D-FE58-407C-B028-3DD7E1B8CBB0}" destId="{2B53386C-A1EB-460C-BADD-D2FA242681BE}" srcOrd="1" destOrd="0" presId="urn:microsoft.com/office/officeart/2005/8/layout/radial5"/>
    <dgm:cxn modelId="{1C760941-2A56-4FFC-B8C6-1F00F8B51587}" type="presOf" srcId="{3DF9A0E2-C77B-4F28-9706-7759BE408813}" destId="{6E8612C2-FFAC-47C2-BA3A-1FFF1C134B98}" srcOrd="0" destOrd="0" presId="urn:microsoft.com/office/officeart/2005/8/layout/radial5"/>
    <dgm:cxn modelId="{51E36A4C-E64C-489F-91F3-D3583C73789D}" type="presOf" srcId="{A67E8C42-99CA-42E8-9515-9687AF98EAD7}" destId="{1319F331-4621-42B4-BC34-641F397FFD78}" srcOrd="0" destOrd="0" presId="urn:microsoft.com/office/officeart/2005/8/layout/radial5"/>
    <dgm:cxn modelId="{07E09289-AFCE-48DE-AD85-BD2FC90ADB42}" type="presOf" srcId="{3DF9A0E2-C77B-4F28-9706-7759BE408813}" destId="{332B5B9B-5083-4DEA-9B1C-5FC414717AD8}" srcOrd="1" destOrd="0" presId="urn:microsoft.com/office/officeart/2005/8/layout/radial5"/>
    <dgm:cxn modelId="{1753625A-FFF8-485B-833E-DCB162AB89C2}" srcId="{17923B36-5729-4177-B5A1-7235B9824172}" destId="{208CC550-F504-44CE-9E3D-D1FD483C247D}" srcOrd="1" destOrd="0" parTransId="{9B4ED65B-6F9C-4445-9FB7-30E75BF62037}" sibTransId="{F952A397-1FB0-4CAD-AB4C-74A97FD5E280}"/>
    <dgm:cxn modelId="{0E9F1D06-0024-49FB-A561-5077AFC04CFA}" type="presOf" srcId="{6FBAED43-9ECC-4A9E-A8DC-01BF48C337A5}" destId="{2B02C024-DACC-4A80-8026-CA4FB443FB12}" srcOrd="1" destOrd="0" presId="urn:microsoft.com/office/officeart/2005/8/layout/radial5"/>
    <dgm:cxn modelId="{F09C5F4E-A1B3-4F49-BFAA-A51E9F97BBB6}" type="presParOf" srcId="{322156CB-BD3D-4DCA-996A-60CBEA44E4D9}" destId="{5B2CFD39-816D-4939-B850-F8B34B9212E4}" srcOrd="0" destOrd="0" presId="urn:microsoft.com/office/officeart/2005/8/layout/radial5"/>
    <dgm:cxn modelId="{BECA5D18-3B1F-4ABE-BE66-E8E799A79B83}" type="presParOf" srcId="{322156CB-BD3D-4DCA-996A-60CBEA44E4D9}" destId="{6E8612C2-FFAC-47C2-BA3A-1FFF1C134B98}" srcOrd="1" destOrd="0" presId="urn:microsoft.com/office/officeart/2005/8/layout/radial5"/>
    <dgm:cxn modelId="{FC8B04CE-FED8-4A76-BDB1-333A7FAC35EF}" type="presParOf" srcId="{6E8612C2-FFAC-47C2-BA3A-1FFF1C134B98}" destId="{332B5B9B-5083-4DEA-9B1C-5FC414717AD8}" srcOrd="0" destOrd="0" presId="urn:microsoft.com/office/officeart/2005/8/layout/radial5"/>
    <dgm:cxn modelId="{C870C0E8-5894-4198-A8C8-DB25F1E87889}" type="presParOf" srcId="{322156CB-BD3D-4DCA-996A-60CBEA44E4D9}" destId="{1319F331-4621-42B4-BC34-641F397FFD78}" srcOrd="2" destOrd="0" presId="urn:microsoft.com/office/officeart/2005/8/layout/radial5"/>
    <dgm:cxn modelId="{EC01A713-395D-4457-87F5-4A143B143D99}" type="presParOf" srcId="{322156CB-BD3D-4DCA-996A-60CBEA44E4D9}" destId="{A017EA73-CA20-4ECF-BEEA-EF46B7DB2259}" srcOrd="3" destOrd="0" presId="urn:microsoft.com/office/officeart/2005/8/layout/radial5"/>
    <dgm:cxn modelId="{3AD1ECE5-2B52-4C15-A3D1-334CF716C522}" type="presParOf" srcId="{A017EA73-CA20-4ECF-BEEA-EF46B7DB2259}" destId="{1BF93AA4-BED2-4DF1-9B82-A5A0612C89B5}" srcOrd="0" destOrd="0" presId="urn:microsoft.com/office/officeart/2005/8/layout/radial5"/>
    <dgm:cxn modelId="{4E01078B-233A-4EAA-86DE-D0B12329D924}" type="presParOf" srcId="{322156CB-BD3D-4DCA-996A-60CBEA44E4D9}" destId="{D654718D-914F-45B7-BE70-4EE014DDD95A}" srcOrd="4" destOrd="0" presId="urn:microsoft.com/office/officeart/2005/8/layout/radial5"/>
    <dgm:cxn modelId="{137109FC-0D1B-4F50-A4DA-6DB4F381DE9E}" type="presParOf" srcId="{322156CB-BD3D-4DCA-996A-60CBEA44E4D9}" destId="{B2639AA3-6E2E-4B1A-B6A5-72C31E0A68C2}" srcOrd="5" destOrd="0" presId="urn:microsoft.com/office/officeart/2005/8/layout/radial5"/>
    <dgm:cxn modelId="{92B491D3-8B8E-4768-BE78-097E6BE52BE7}" type="presParOf" srcId="{B2639AA3-6E2E-4B1A-B6A5-72C31E0A68C2}" destId="{2B53386C-A1EB-460C-BADD-D2FA242681BE}" srcOrd="0" destOrd="0" presId="urn:microsoft.com/office/officeart/2005/8/layout/radial5"/>
    <dgm:cxn modelId="{F2B2F2DB-025F-40FF-9175-9B967B056B44}" type="presParOf" srcId="{322156CB-BD3D-4DCA-996A-60CBEA44E4D9}" destId="{3DCC7407-7B02-4251-ADD8-6BA420D15048}" srcOrd="6" destOrd="0" presId="urn:microsoft.com/office/officeart/2005/8/layout/radial5"/>
    <dgm:cxn modelId="{A6370674-2EA0-4787-9042-A8CD8018F06A}" type="presParOf" srcId="{322156CB-BD3D-4DCA-996A-60CBEA44E4D9}" destId="{5312859E-FAD4-494B-8802-4E07CE41FCFD}" srcOrd="7" destOrd="0" presId="urn:microsoft.com/office/officeart/2005/8/layout/radial5"/>
    <dgm:cxn modelId="{2EAB7A4B-498E-4343-A87E-B166ED4B3743}" type="presParOf" srcId="{5312859E-FAD4-494B-8802-4E07CE41FCFD}" destId="{6661FAA7-A864-41A5-A790-10881194B854}" srcOrd="0" destOrd="0" presId="urn:microsoft.com/office/officeart/2005/8/layout/radial5"/>
    <dgm:cxn modelId="{28C50B35-231C-4459-850F-F8A2A6299119}" type="presParOf" srcId="{322156CB-BD3D-4DCA-996A-60CBEA44E4D9}" destId="{F98D9C10-1030-44D9-8D90-7DADF710F636}" srcOrd="8" destOrd="0" presId="urn:microsoft.com/office/officeart/2005/8/layout/radial5"/>
    <dgm:cxn modelId="{5AC4FAFA-77B9-4C41-8833-B84466C95B82}" type="presParOf" srcId="{322156CB-BD3D-4DCA-996A-60CBEA44E4D9}" destId="{ADB29E30-2D9D-422F-B1F6-E59899AEF36F}" srcOrd="9" destOrd="0" presId="urn:microsoft.com/office/officeart/2005/8/layout/radial5"/>
    <dgm:cxn modelId="{84937AC7-8D1C-44BC-95E0-838038F2506F}" type="presParOf" srcId="{ADB29E30-2D9D-422F-B1F6-E59899AEF36F}" destId="{2B02C024-DACC-4A80-8026-CA4FB443FB12}" srcOrd="0" destOrd="0" presId="urn:microsoft.com/office/officeart/2005/8/layout/radial5"/>
    <dgm:cxn modelId="{0FCE71DF-3B9C-4962-87AC-26E18FFB9446}" type="presParOf" srcId="{322156CB-BD3D-4DCA-996A-60CBEA44E4D9}" destId="{5108E8C3-C1A5-4E44-AEFF-9C381E2D7072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64258E-F58D-4D6E-8AA0-751F5DD73DD0}" type="doc">
      <dgm:prSet loTypeId="urn:microsoft.com/office/officeart/2005/8/layout/chevron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B7C292D-E6A2-46C4-AB68-1B10EF12F277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1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00D8C519-C3CE-4FDF-9C1F-3BBE6E29F65F}" type="parTrans" cxnId="{2E074C38-EC74-427B-8517-6D6DD6CAAA18}">
      <dgm:prSet/>
      <dgm:spPr/>
      <dgm:t>
        <a:bodyPr/>
        <a:lstStyle/>
        <a:p>
          <a:endParaRPr lang="ru-RU"/>
        </a:p>
      </dgm:t>
    </dgm:pt>
    <dgm:pt modelId="{A7B96266-61CF-48ED-B046-A65D05CA3F81}" type="sibTrans" cxnId="{2E074C38-EC74-427B-8517-6D6DD6CAAA18}">
      <dgm:prSet/>
      <dgm:spPr/>
      <dgm:t>
        <a:bodyPr/>
        <a:lstStyle/>
        <a:p>
          <a:endParaRPr lang="ru-RU"/>
        </a:p>
      </dgm:t>
    </dgm:pt>
    <dgm:pt modelId="{13345545-9E41-4C8C-8F3A-B46AA106D746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Развитие сенсорики, обследовательских действий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CDC0B7ED-2F7B-4145-9F99-8FB4C7E30B12}" type="parTrans" cxnId="{5315CB36-D122-483F-B181-A4A2CF4B9F43}">
      <dgm:prSet/>
      <dgm:spPr/>
      <dgm:t>
        <a:bodyPr/>
        <a:lstStyle/>
        <a:p>
          <a:endParaRPr lang="ru-RU"/>
        </a:p>
      </dgm:t>
    </dgm:pt>
    <dgm:pt modelId="{15419C5F-8795-4526-B6B9-B46D272BD6CD}" type="sibTrans" cxnId="{5315CB36-D122-483F-B181-A4A2CF4B9F43}">
      <dgm:prSet/>
      <dgm:spPr/>
      <dgm:t>
        <a:bodyPr/>
        <a:lstStyle/>
        <a:p>
          <a:endParaRPr lang="ru-RU"/>
        </a:p>
      </dgm:t>
    </dgm:pt>
    <dgm:pt modelId="{28E22A94-B375-4D7E-A462-CBB4C8519CFF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2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7F5D3E09-8480-45B4-A943-FD95E124A840}" type="parTrans" cxnId="{3AB6F3B1-DBEB-4554-8754-6BB21AE03E84}">
      <dgm:prSet/>
      <dgm:spPr/>
      <dgm:t>
        <a:bodyPr/>
        <a:lstStyle/>
        <a:p>
          <a:endParaRPr lang="ru-RU"/>
        </a:p>
      </dgm:t>
    </dgm:pt>
    <dgm:pt modelId="{3FCE7C03-8C27-4226-9AAA-6674621F1FE4}" type="sibTrans" cxnId="{3AB6F3B1-DBEB-4554-8754-6BB21AE03E84}">
      <dgm:prSet/>
      <dgm:spPr/>
      <dgm:t>
        <a:bodyPr/>
        <a:lstStyle/>
        <a:p>
          <a:endParaRPr lang="ru-RU"/>
        </a:p>
      </dgm:t>
    </dgm:pt>
    <dgm:pt modelId="{64F7DD59-DC08-4B2A-BB63-4C056178B321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Развитие восприятия, наглядно-образного мышления, логического мышления, пространственного воображения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2DF0770B-8E62-40BB-9F2D-69C36CAA0AE0}" type="parTrans" cxnId="{9859046B-CAE0-45C9-B4BB-E4C29D74266A}">
      <dgm:prSet/>
      <dgm:spPr/>
      <dgm:t>
        <a:bodyPr/>
        <a:lstStyle/>
        <a:p>
          <a:endParaRPr lang="ru-RU"/>
        </a:p>
      </dgm:t>
    </dgm:pt>
    <dgm:pt modelId="{0CD47E59-F9C9-4D79-BC0D-EF39EFFEDFE1}" type="sibTrans" cxnId="{9859046B-CAE0-45C9-B4BB-E4C29D74266A}">
      <dgm:prSet/>
      <dgm:spPr/>
      <dgm:t>
        <a:bodyPr/>
        <a:lstStyle/>
        <a:p>
          <a:endParaRPr lang="ru-RU"/>
        </a:p>
      </dgm:t>
    </dgm:pt>
    <dgm:pt modelId="{98457A2C-18B8-4179-9157-E117434ABECF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3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39650F2D-06C5-49F4-9652-04552125E72B}" type="parTrans" cxnId="{2E5F38CA-6AB3-497C-B566-48B42A73012C}">
      <dgm:prSet/>
      <dgm:spPr/>
      <dgm:t>
        <a:bodyPr/>
        <a:lstStyle/>
        <a:p>
          <a:endParaRPr lang="ru-RU"/>
        </a:p>
      </dgm:t>
    </dgm:pt>
    <dgm:pt modelId="{8C7C526B-A455-4AC1-B4EB-47F115611A0F}" type="sibTrans" cxnId="{2E5F38CA-6AB3-497C-B566-48B42A73012C}">
      <dgm:prSet/>
      <dgm:spPr/>
      <dgm:t>
        <a:bodyPr/>
        <a:lstStyle/>
        <a:p>
          <a:endParaRPr lang="ru-RU"/>
        </a:p>
      </dgm:t>
    </dgm:pt>
    <dgm:pt modelId="{FCB02F51-12FC-4DB3-92AF-F8C9EE0A6EE4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Формирование умения сравнивать,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rPr>
            <a:t>классифицировать, группировать, чередовать по признаку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 анализировать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C655DDFE-A164-40B0-9209-194F1B711F5D}" type="parTrans" cxnId="{E19CFB1D-4CE1-4CA0-BCC3-2FFBF31E5992}">
      <dgm:prSet/>
      <dgm:spPr/>
      <dgm:t>
        <a:bodyPr/>
        <a:lstStyle/>
        <a:p>
          <a:endParaRPr lang="ru-RU"/>
        </a:p>
      </dgm:t>
    </dgm:pt>
    <dgm:pt modelId="{11F24D11-9D6C-4762-BB89-8E8ADB747681}" type="sibTrans" cxnId="{E19CFB1D-4CE1-4CA0-BCC3-2FFBF31E5992}">
      <dgm:prSet/>
      <dgm:spPr/>
      <dgm:t>
        <a:bodyPr/>
        <a:lstStyle/>
        <a:p>
          <a:endParaRPr lang="ru-RU"/>
        </a:p>
      </dgm:t>
    </dgm:pt>
    <dgm:pt modelId="{A18942E1-C393-40C5-9C82-B8CB1BC7A931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Формирование познавательного интереса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2BACC06A-8ED7-4069-888D-3C484654BD3B}" type="parTrans" cxnId="{88512E68-3EBC-4302-B0C0-E7AC14CB4CC4}">
      <dgm:prSet/>
      <dgm:spPr/>
      <dgm:t>
        <a:bodyPr/>
        <a:lstStyle/>
        <a:p>
          <a:endParaRPr lang="ru-RU"/>
        </a:p>
      </dgm:t>
    </dgm:pt>
    <dgm:pt modelId="{901BFF87-10F3-4B31-BF3A-7E73FED3DC6C}" type="sibTrans" cxnId="{88512E68-3EBC-4302-B0C0-E7AC14CB4CC4}">
      <dgm:prSet/>
      <dgm:spPr/>
      <dgm:t>
        <a:bodyPr/>
        <a:lstStyle/>
        <a:p>
          <a:endParaRPr lang="ru-RU"/>
        </a:p>
      </dgm:t>
    </dgm:pt>
    <dgm:pt modelId="{E12159BC-A7B2-4595-8251-4D88049500AC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4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E9658A11-8F6A-4982-962F-D1796E8D7400}" type="parTrans" cxnId="{E6DD11C1-E4A7-44BC-9F29-E22633439F62}">
      <dgm:prSet/>
      <dgm:spPr/>
      <dgm:t>
        <a:bodyPr/>
        <a:lstStyle/>
        <a:p>
          <a:endParaRPr lang="ru-RU"/>
        </a:p>
      </dgm:t>
    </dgm:pt>
    <dgm:pt modelId="{6E4BECA7-F665-4535-9A51-3E4D9879D7FA}" type="sibTrans" cxnId="{E6DD11C1-E4A7-44BC-9F29-E22633439F62}">
      <dgm:prSet/>
      <dgm:spPr/>
      <dgm:t>
        <a:bodyPr/>
        <a:lstStyle/>
        <a:p>
          <a:endParaRPr lang="ru-RU"/>
        </a:p>
      </dgm:t>
    </dgm:pt>
    <dgm:pt modelId="{8AEA08FB-CC04-45B0-9912-AD5482CD3186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Развитие умения ориентироваться в таких понятиях, как цвет, величина, количество, форма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E095DC9C-E903-41BE-B8CF-87B0E932A3A2}" type="parTrans" cxnId="{0AC38C7C-3046-434E-871A-9E4349BEA311}">
      <dgm:prSet/>
      <dgm:spPr/>
      <dgm:t>
        <a:bodyPr/>
        <a:lstStyle/>
        <a:p>
          <a:endParaRPr lang="ru-RU"/>
        </a:p>
      </dgm:t>
    </dgm:pt>
    <dgm:pt modelId="{B018C1E1-D955-46D8-8A3C-2B22955D5A33}" type="sibTrans" cxnId="{0AC38C7C-3046-434E-871A-9E4349BEA311}">
      <dgm:prSet/>
      <dgm:spPr/>
      <dgm:t>
        <a:bodyPr/>
        <a:lstStyle/>
        <a:p>
          <a:endParaRPr lang="ru-RU"/>
        </a:p>
      </dgm:t>
    </dgm:pt>
    <dgm:pt modelId="{DE3B7927-1306-4E55-B8AD-0E73F05B92B9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5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B2DB0694-BBF9-47CF-88CE-AA3419E8B45E}" type="parTrans" cxnId="{63FA5174-1702-421B-AE7F-3363E64C1B16}">
      <dgm:prSet/>
      <dgm:spPr/>
      <dgm:t>
        <a:bodyPr/>
        <a:lstStyle/>
        <a:p>
          <a:endParaRPr lang="ru-RU"/>
        </a:p>
      </dgm:t>
    </dgm:pt>
    <dgm:pt modelId="{D2E87E60-0D63-4C8E-9E29-C7D928EAA225}" type="sibTrans" cxnId="{63FA5174-1702-421B-AE7F-3363E64C1B16}">
      <dgm:prSet/>
      <dgm:spPr/>
      <dgm:t>
        <a:bodyPr/>
        <a:lstStyle/>
        <a:p>
          <a:endParaRPr lang="ru-RU"/>
        </a:p>
      </dgm:t>
    </dgm:pt>
    <dgm:pt modelId="{B3BD09C5-D510-4697-960F-8A1AB0598E7D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Развитие мелкой моторики рук, точности и продуктивности движений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591BFE65-8F97-4C1F-9BB6-F028091C3D8D}" type="parTrans" cxnId="{F666861A-3FF7-4055-939C-5145556584CF}">
      <dgm:prSet/>
      <dgm:spPr/>
      <dgm:t>
        <a:bodyPr/>
        <a:lstStyle/>
        <a:p>
          <a:endParaRPr lang="ru-RU"/>
        </a:p>
      </dgm:t>
    </dgm:pt>
    <dgm:pt modelId="{61DA3EB7-69AB-414B-BC81-8525753A0540}" type="sibTrans" cxnId="{F666861A-3FF7-4055-939C-5145556584CF}">
      <dgm:prSet/>
      <dgm:spPr/>
      <dgm:t>
        <a:bodyPr/>
        <a:lstStyle/>
        <a:p>
          <a:endParaRPr lang="ru-RU"/>
        </a:p>
      </dgm:t>
    </dgm:pt>
    <dgm:pt modelId="{510CC00A-BFA1-44FA-8CE7-4ED93703DE30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6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85D478C0-4842-4EA6-94A5-27F14B8C60FC}" type="parTrans" cxnId="{EDF2E8BC-4C83-4FEF-A8F8-F568CBB608AB}">
      <dgm:prSet/>
      <dgm:spPr/>
      <dgm:t>
        <a:bodyPr/>
        <a:lstStyle/>
        <a:p>
          <a:endParaRPr lang="ru-RU"/>
        </a:p>
      </dgm:t>
    </dgm:pt>
    <dgm:pt modelId="{2C795C1E-9BCE-46C8-B416-1CA9A59B08F9}" type="sibTrans" cxnId="{EDF2E8BC-4C83-4FEF-A8F8-F568CBB608AB}">
      <dgm:prSet/>
      <dgm:spPr/>
      <dgm:t>
        <a:bodyPr/>
        <a:lstStyle/>
        <a:p>
          <a:endParaRPr lang="ru-RU"/>
        </a:p>
      </dgm:t>
    </dgm:pt>
    <dgm:pt modelId="{7E61D90D-4A2C-420E-BB19-72840E44AD11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развитие воображения, творчества, самостоятельности и инициативности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A39348E9-E7B4-4534-889A-277DEF5F320C}" type="parTrans" cxnId="{DC6498C3-B775-4301-831C-829D17232304}">
      <dgm:prSet/>
      <dgm:spPr/>
    </dgm:pt>
    <dgm:pt modelId="{7E92F3DD-F98E-4D8F-9EB5-7ABA75B42474}" type="sibTrans" cxnId="{DC6498C3-B775-4301-831C-829D17232304}">
      <dgm:prSet/>
      <dgm:spPr/>
    </dgm:pt>
    <dgm:pt modelId="{088DDE5B-FB83-4E18-A44C-336BA109FFCF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7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gm:t>
    </dgm:pt>
    <dgm:pt modelId="{1B6E2227-CFBA-4C13-B706-5BCF355BB5AC}" type="parTrans" cxnId="{BB4A3F11-55CB-46AF-82CB-E5A87C472CC9}">
      <dgm:prSet/>
      <dgm:spPr/>
    </dgm:pt>
    <dgm:pt modelId="{9BCD2E26-A695-4AD8-AA8A-FFEA14AD439E}" type="sibTrans" cxnId="{BB4A3F11-55CB-46AF-82CB-E5A87C472CC9}">
      <dgm:prSet/>
      <dgm:spPr/>
    </dgm:pt>
    <dgm:pt modelId="{04CB05D3-3A66-468D-BB35-6BB65178AEB7}" type="pres">
      <dgm:prSet presAssocID="{C264258E-F58D-4D6E-8AA0-751F5DD73D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C18747-A4B4-4D1F-845B-825BD8F3BD85}" type="pres">
      <dgm:prSet presAssocID="{3B7C292D-E6A2-46C4-AB68-1B10EF12F277}" presName="composite" presStyleCnt="0"/>
      <dgm:spPr/>
    </dgm:pt>
    <dgm:pt modelId="{64F932DE-EC35-4290-9C9D-FF55E5E1E201}" type="pres">
      <dgm:prSet presAssocID="{3B7C292D-E6A2-46C4-AB68-1B10EF12F277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4E906-5311-4252-9CDB-D048C109D29A}" type="pres">
      <dgm:prSet presAssocID="{3B7C292D-E6A2-46C4-AB68-1B10EF12F277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7E325C-8E61-4F88-999F-2306DBB06376}" type="pres">
      <dgm:prSet presAssocID="{A7B96266-61CF-48ED-B046-A65D05CA3F81}" presName="sp" presStyleCnt="0"/>
      <dgm:spPr/>
    </dgm:pt>
    <dgm:pt modelId="{4C5496D1-810C-46B9-BD90-6C11054469AF}" type="pres">
      <dgm:prSet presAssocID="{28E22A94-B375-4D7E-A462-CBB4C8519CFF}" presName="composite" presStyleCnt="0"/>
      <dgm:spPr/>
    </dgm:pt>
    <dgm:pt modelId="{C36D3972-1927-4CF6-9E11-7319477CC8D5}" type="pres">
      <dgm:prSet presAssocID="{28E22A94-B375-4D7E-A462-CBB4C8519CFF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7A659-E186-4EFF-A9B1-69E162617792}" type="pres">
      <dgm:prSet presAssocID="{28E22A94-B375-4D7E-A462-CBB4C8519CFF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E3DEC-BFB1-47BF-8603-84960A8AD86A}" type="pres">
      <dgm:prSet presAssocID="{3FCE7C03-8C27-4226-9AAA-6674621F1FE4}" presName="sp" presStyleCnt="0"/>
      <dgm:spPr/>
    </dgm:pt>
    <dgm:pt modelId="{572232BB-E63C-43E4-A02A-1C69D2B3A7FF}" type="pres">
      <dgm:prSet presAssocID="{98457A2C-18B8-4179-9157-E117434ABECF}" presName="composite" presStyleCnt="0"/>
      <dgm:spPr/>
    </dgm:pt>
    <dgm:pt modelId="{A8D754CA-80A9-4197-937F-50AD6EED4C86}" type="pres">
      <dgm:prSet presAssocID="{98457A2C-18B8-4179-9157-E117434ABECF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80EB8-95B6-4337-8A91-1834784DE9A4}" type="pres">
      <dgm:prSet presAssocID="{98457A2C-18B8-4179-9157-E117434ABECF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E82F66-3336-4F78-B6A2-E73590A04F40}" type="pres">
      <dgm:prSet presAssocID="{8C7C526B-A455-4AC1-B4EB-47F115611A0F}" presName="sp" presStyleCnt="0"/>
      <dgm:spPr/>
    </dgm:pt>
    <dgm:pt modelId="{FB47E293-0FDA-4A99-9E5D-3E2915A8D691}" type="pres">
      <dgm:prSet presAssocID="{E12159BC-A7B2-4595-8251-4D88049500AC}" presName="composite" presStyleCnt="0"/>
      <dgm:spPr/>
    </dgm:pt>
    <dgm:pt modelId="{5827A3BE-4991-410E-9C70-C34071AD348B}" type="pres">
      <dgm:prSet presAssocID="{E12159BC-A7B2-4595-8251-4D88049500AC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C875D-1285-4B5B-B1B3-2B29121F4D09}" type="pres">
      <dgm:prSet presAssocID="{E12159BC-A7B2-4595-8251-4D88049500AC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E8CCC-0F5F-4AB4-AD0C-96F957598289}" type="pres">
      <dgm:prSet presAssocID="{6E4BECA7-F665-4535-9A51-3E4D9879D7FA}" presName="sp" presStyleCnt="0"/>
      <dgm:spPr/>
    </dgm:pt>
    <dgm:pt modelId="{081CE0E0-A890-4B93-A3BF-531767DE04B7}" type="pres">
      <dgm:prSet presAssocID="{DE3B7927-1306-4E55-B8AD-0E73F05B92B9}" presName="composite" presStyleCnt="0"/>
      <dgm:spPr/>
    </dgm:pt>
    <dgm:pt modelId="{33C4FA22-EE1F-447B-BC51-6A9EA4B6ABBC}" type="pres">
      <dgm:prSet presAssocID="{DE3B7927-1306-4E55-B8AD-0E73F05B92B9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BD653-4E1E-426F-8AA3-DC6228B934C3}" type="pres">
      <dgm:prSet presAssocID="{DE3B7927-1306-4E55-B8AD-0E73F05B92B9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E1F50-7B07-41DF-8C65-D4D13F7B1484}" type="pres">
      <dgm:prSet presAssocID="{D2E87E60-0D63-4C8E-9E29-C7D928EAA225}" presName="sp" presStyleCnt="0"/>
      <dgm:spPr/>
    </dgm:pt>
    <dgm:pt modelId="{C05946B5-FFF9-412E-8ABA-1E6F2E1E9CAE}" type="pres">
      <dgm:prSet presAssocID="{510CC00A-BFA1-44FA-8CE7-4ED93703DE30}" presName="composite" presStyleCnt="0"/>
      <dgm:spPr/>
    </dgm:pt>
    <dgm:pt modelId="{EC64DEEA-1C1B-4855-89CA-22C603502B0A}" type="pres">
      <dgm:prSet presAssocID="{510CC00A-BFA1-44FA-8CE7-4ED93703DE30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BE035-AD7F-47B3-B06B-4984473696A1}" type="pres">
      <dgm:prSet presAssocID="{510CC00A-BFA1-44FA-8CE7-4ED93703DE30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8105E-9839-4698-9C76-12DFC8E920D7}" type="pres">
      <dgm:prSet presAssocID="{2C795C1E-9BCE-46C8-B416-1CA9A59B08F9}" presName="sp" presStyleCnt="0"/>
      <dgm:spPr/>
    </dgm:pt>
    <dgm:pt modelId="{AD8268D4-2EDB-43C6-9577-DA8A0335F757}" type="pres">
      <dgm:prSet presAssocID="{088DDE5B-FB83-4E18-A44C-336BA109FFCF}" presName="composite" presStyleCnt="0"/>
      <dgm:spPr/>
    </dgm:pt>
    <dgm:pt modelId="{DF192A92-449F-4CE5-83AF-E9401789FDF0}" type="pres">
      <dgm:prSet presAssocID="{088DDE5B-FB83-4E18-A44C-336BA109FFCF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27BE9-3077-4B7A-809E-3A6D9807996D}" type="pres">
      <dgm:prSet presAssocID="{088DDE5B-FB83-4E18-A44C-336BA109FFCF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FA5174-1702-421B-AE7F-3363E64C1B16}" srcId="{C264258E-F58D-4D6E-8AA0-751F5DD73DD0}" destId="{DE3B7927-1306-4E55-B8AD-0E73F05B92B9}" srcOrd="4" destOrd="0" parTransId="{B2DB0694-BBF9-47CF-88CE-AA3419E8B45E}" sibTransId="{D2E87E60-0D63-4C8E-9E29-C7D928EAA225}"/>
    <dgm:cxn modelId="{F36B9306-CEF9-4EB9-84F4-E5332E71F51E}" type="presOf" srcId="{DE3B7927-1306-4E55-B8AD-0E73F05B92B9}" destId="{33C4FA22-EE1F-447B-BC51-6A9EA4B6ABBC}" srcOrd="0" destOrd="0" presId="urn:microsoft.com/office/officeart/2005/8/layout/chevron2"/>
    <dgm:cxn modelId="{4FF15B1B-282C-4AA8-B089-64CD0503EA3A}" type="presOf" srcId="{C264258E-F58D-4D6E-8AA0-751F5DD73DD0}" destId="{04CB05D3-3A66-468D-BB35-6BB65178AEB7}" srcOrd="0" destOrd="0" presId="urn:microsoft.com/office/officeart/2005/8/layout/chevron2"/>
    <dgm:cxn modelId="{E6DD11C1-E4A7-44BC-9F29-E22633439F62}" srcId="{C264258E-F58D-4D6E-8AA0-751F5DD73DD0}" destId="{E12159BC-A7B2-4595-8251-4D88049500AC}" srcOrd="3" destOrd="0" parTransId="{E9658A11-8F6A-4982-962F-D1796E8D7400}" sibTransId="{6E4BECA7-F665-4535-9A51-3E4D9879D7FA}"/>
    <dgm:cxn modelId="{0728442F-C18C-420D-8E44-AC8310A1BE68}" type="presOf" srcId="{B3BD09C5-D510-4697-960F-8A1AB0598E7D}" destId="{4C6BE035-AD7F-47B3-B06B-4984473696A1}" srcOrd="0" destOrd="0" presId="urn:microsoft.com/office/officeart/2005/8/layout/chevron2"/>
    <dgm:cxn modelId="{BB4A3F11-55CB-46AF-82CB-E5A87C472CC9}" srcId="{C264258E-F58D-4D6E-8AA0-751F5DD73DD0}" destId="{088DDE5B-FB83-4E18-A44C-336BA109FFCF}" srcOrd="6" destOrd="0" parTransId="{1B6E2227-CFBA-4C13-B706-5BCF355BB5AC}" sibTransId="{9BCD2E26-A695-4AD8-AA8A-FFEA14AD439E}"/>
    <dgm:cxn modelId="{35F1A34E-1B64-4B04-9C51-B77A280813D4}" type="presOf" srcId="{7E61D90D-4A2C-420E-BB19-72840E44AD11}" destId="{AFA27BE9-3077-4B7A-809E-3A6D9807996D}" srcOrd="0" destOrd="0" presId="urn:microsoft.com/office/officeart/2005/8/layout/chevron2"/>
    <dgm:cxn modelId="{73647B74-0513-47A7-AB8E-19F4B11061EF}" type="presOf" srcId="{088DDE5B-FB83-4E18-A44C-336BA109FFCF}" destId="{DF192A92-449F-4CE5-83AF-E9401789FDF0}" srcOrd="0" destOrd="0" presId="urn:microsoft.com/office/officeart/2005/8/layout/chevron2"/>
    <dgm:cxn modelId="{2E5F38CA-6AB3-497C-B566-48B42A73012C}" srcId="{C264258E-F58D-4D6E-8AA0-751F5DD73DD0}" destId="{98457A2C-18B8-4179-9157-E117434ABECF}" srcOrd="2" destOrd="0" parTransId="{39650F2D-06C5-49F4-9652-04552125E72B}" sibTransId="{8C7C526B-A455-4AC1-B4EB-47F115611A0F}"/>
    <dgm:cxn modelId="{93626E6D-E49C-45DF-99F3-68307A136B41}" type="presOf" srcId="{FCB02F51-12FC-4DB3-92AF-F8C9EE0A6EE4}" destId="{99E80EB8-95B6-4337-8A91-1834784DE9A4}" srcOrd="0" destOrd="0" presId="urn:microsoft.com/office/officeart/2005/8/layout/chevron2"/>
    <dgm:cxn modelId="{5315CB36-D122-483F-B181-A4A2CF4B9F43}" srcId="{3B7C292D-E6A2-46C4-AB68-1B10EF12F277}" destId="{13345545-9E41-4C8C-8F3A-B46AA106D746}" srcOrd="0" destOrd="0" parTransId="{CDC0B7ED-2F7B-4145-9F99-8FB4C7E30B12}" sibTransId="{15419C5F-8795-4526-B6B9-B46D272BD6CD}"/>
    <dgm:cxn modelId="{094F4350-86CC-457A-9381-EF3B04FE8720}" type="presOf" srcId="{A18942E1-C393-40C5-9C82-B8CB1BC7A931}" destId="{869C875D-1285-4B5B-B1B3-2B29121F4D09}" srcOrd="0" destOrd="0" presId="urn:microsoft.com/office/officeart/2005/8/layout/chevron2"/>
    <dgm:cxn modelId="{E6816854-F779-400E-809A-6E713FCDE7F9}" type="presOf" srcId="{3B7C292D-E6A2-46C4-AB68-1B10EF12F277}" destId="{64F932DE-EC35-4290-9C9D-FF55E5E1E201}" srcOrd="0" destOrd="0" presId="urn:microsoft.com/office/officeart/2005/8/layout/chevron2"/>
    <dgm:cxn modelId="{E7C74A72-2797-4604-A61D-92B613EBAE1E}" type="presOf" srcId="{98457A2C-18B8-4179-9157-E117434ABECF}" destId="{A8D754CA-80A9-4197-937F-50AD6EED4C86}" srcOrd="0" destOrd="0" presId="urn:microsoft.com/office/officeart/2005/8/layout/chevron2"/>
    <dgm:cxn modelId="{7DC412A7-6C31-4EC9-A432-ABE765E2184A}" type="presOf" srcId="{28E22A94-B375-4D7E-A462-CBB4C8519CFF}" destId="{C36D3972-1927-4CF6-9E11-7319477CC8D5}" srcOrd="0" destOrd="0" presId="urn:microsoft.com/office/officeart/2005/8/layout/chevron2"/>
    <dgm:cxn modelId="{2E074C38-EC74-427B-8517-6D6DD6CAAA18}" srcId="{C264258E-F58D-4D6E-8AA0-751F5DD73DD0}" destId="{3B7C292D-E6A2-46C4-AB68-1B10EF12F277}" srcOrd="0" destOrd="0" parTransId="{00D8C519-C3CE-4FDF-9C1F-3BBE6E29F65F}" sibTransId="{A7B96266-61CF-48ED-B046-A65D05CA3F81}"/>
    <dgm:cxn modelId="{3AB6F3B1-DBEB-4554-8754-6BB21AE03E84}" srcId="{C264258E-F58D-4D6E-8AA0-751F5DD73DD0}" destId="{28E22A94-B375-4D7E-A462-CBB4C8519CFF}" srcOrd="1" destOrd="0" parTransId="{7F5D3E09-8480-45B4-A943-FD95E124A840}" sibTransId="{3FCE7C03-8C27-4226-9AAA-6674621F1FE4}"/>
    <dgm:cxn modelId="{DC6498C3-B775-4301-831C-829D17232304}" srcId="{088DDE5B-FB83-4E18-A44C-336BA109FFCF}" destId="{7E61D90D-4A2C-420E-BB19-72840E44AD11}" srcOrd="0" destOrd="0" parTransId="{A39348E9-E7B4-4534-889A-277DEF5F320C}" sibTransId="{7E92F3DD-F98E-4D8F-9EB5-7ABA75B42474}"/>
    <dgm:cxn modelId="{F666861A-3FF7-4055-939C-5145556584CF}" srcId="{510CC00A-BFA1-44FA-8CE7-4ED93703DE30}" destId="{B3BD09C5-D510-4697-960F-8A1AB0598E7D}" srcOrd="0" destOrd="0" parTransId="{591BFE65-8F97-4C1F-9BB6-F028091C3D8D}" sibTransId="{61DA3EB7-69AB-414B-BC81-8525753A0540}"/>
    <dgm:cxn modelId="{E19CFB1D-4CE1-4CA0-BCC3-2FFBF31E5992}" srcId="{98457A2C-18B8-4179-9157-E117434ABECF}" destId="{FCB02F51-12FC-4DB3-92AF-F8C9EE0A6EE4}" srcOrd="0" destOrd="0" parTransId="{C655DDFE-A164-40B0-9209-194F1B711F5D}" sibTransId="{11F24D11-9D6C-4762-BB89-8E8ADB747681}"/>
    <dgm:cxn modelId="{88512E68-3EBC-4302-B0C0-E7AC14CB4CC4}" srcId="{E12159BC-A7B2-4595-8251-4D88049500AC}" destId="{A18942E1-C393-40C5-9C82-B8CB1BC7A931}" srcOrd="0" destOrd="0" parTransId="{2BACC06A-8ED7-4069-888D-3C484654BD3B}" sibTransId="{901BFF87-10F3-4B31-BF3A-7E73FED3DC6C}"/>
    <dgm:cxn modelId="{9859046B-CAE0-45C9-B4BB-E4C29D74266A}" srcId="{28E22A94-B375-4D7E-A462-CBB4C8519CFF}" destId="{64F7DD59-DC08-4B2A-BB63-4C056178B321}" srcOrd="0" destOrd="0" parTransId="{2DF0770B-8E62-40BB-9F2D-69C36CAA0AE0}" sibTransId="{0CD47E59-F9C9-4D79-BC0D-EF39EFFEDFE1}"/>
    <dgm:cxn modelId="{F72C4A67-4E78-4B11-B298-BC06577421D6}" type="presOf" srcId="{13345545-9E41-4C8C-8F3A-B46AA106D746}" destId="{E8E4E906-5311-4252-9CDB-D048C109D29A}" srcOrd="0" destOrd="0" presId="urn:microsoft.com/office/officeart/2005/8/layout/chevron2"/>
    <dgm:cxn modelId="{56B3DEBD-F2C7-4363-952B-6556A315A062}" type="presOf" srcId="{8AEA08FB-CC04-45B0-9912-AD5482CD3186}" destId="{495BD653-4E1E-426F-8AA3-DC6228B934C3}" srcOrd="0" destOrd="0" presId="urn:microsoft.com/office/officeart/2005/8/layout/chevron2"/>
    <dgm:cxn modelId="{0AC38C7C-3046-434E-871A-9E4349BEA311}" srcId="{DE3B7927-1306-4E55-B8AD-0E73F05B92B9}" destId="{8AEA08FB-CC04-45B0-9912-AD5482CD3186}" srcOrd="0" destOrd="0" parTransId="{E095DC9C-E903-41BE-B8CF-87B0E932A3A2}" sibTransId="{B018C1E1-D955-46D8-8A3C-2B22955D5A33}"/>
    <dgm:cxn modelId="{C250E32B-B458-4917-B03D-359FE04DFFA2}" type="presOf" srcId="{E12159BC-A7B2-4595-8251-4D88049500AC}" destId="{5827A3BE-4991-410E-9C70-C34071AD348B}" srcOrd="0" destOrd="0" presId="urn:microsoft.com/office/officeart/2005/8/layout/chevron2"/>
    <dgm:cxn modelId="{EDF2E8BC-4C83-4FEF-A8F8-F568CBB608AB}" srcId="{C264258E-F58D-4D6E-8AA0-751F5DD73DD0}" destId="{510CC00A-BFA1-44FA-8CE7-4ED93703DE30}" srcOrd="5" destOrd="0" parTransId="{85D478C0-4842-4EA6-94A5-27F14B8C60FC}" sibTransId="{2C795C1E-9BCE-46C8-B416-1CA9A59B08F9}"/>
    <dgm:cxn modelId="{1FCFB0EC-14FE-4395-85D9-8656C6D3CEF4}" type="presOf" srcId="{510CC00A-BFA1-44FA-8CE7-4ED93703DE30}" destId="{EC64DEEA-1C1B-4855-89CA-22C603502B0A}" srcOrd="0" destOrd="0" presId="urn:microsoft.com/office/officeart/2005/8/layout/chevron2"/>
    <dgm:cxn modelId="{1A418AAC-6D52-4292-AE63-6DBD62E9846E}" type="presOf" srcId="{64F7DD59-DC08-4B2A-BB63-4C056178B321}" destId="{A717A659-E186-4EFF-A9B1-69E162617792}" srcOrd="0" destOrd="0" presId="urn:microsoft.com/office/officeart/2005/8/layout/chevron2"/>
    <dgm:cxn modelId="{FEE9A2EE-CE13-4328-A8DF-F7ECD6F9BAA9}" type="presParOf" srcId="{04CB05D3-3A66-468D-BB35-6BB65178AEB7}" destId="{96C18747-A4B4-4D1F-845B-825BD8F3BD85}" srcOrd="0" destOrd="0" presId="urn:microsoft.com/office/officeart/2005/8/layout/chevron2"/>
    <dgm:cxn modelId="{AAFB2576-FF89-4909-B557-821ECF1F6E78}" type="presParOf" srcId="{96C18747-A4B4-4D1F-845B-825BD8F3BD85}" destId="{64F932DE-EC35-4290-9C9D-FF55E5E1E201}" srcOrd="0" destOrd="0" presId="urn:microsoft.com/office/officeart/2005/8/layout/chevron2"/>
    <dgm:cxn modelId="{66E257FF-7A95-4787-955B-E44981D7EA1E}" type="presParOf" srcId="{96C18747-A4B4-4D1F-845B-825BD8F3BD85}" destId="{E8E4E906-5311-4252-9CDB-D048C109D29A}" srcOrd="1" destOrd="0" presId="urn:microsoft.com/office/officeart/2005/8/layout/chevron2"/>
    <dgm:cxn modelId="{DCDBAC0D-07CB-40A9-856A-34FAB21C8C1C}" type="presParOf" srcId="{04CB05D3-3A66-468D-BB35-6BB65178AEB7}" destId="{BA7E325C-8E61-4F88-999F-2306DBB06376}" srcOrd="1" destOrd="0" presId="urn:microsoft.com/office/officeart/2005/8/layout/chevron2"/>
    <dgm:cxn modelId="{BCFFBC49-3D20-40F1-A401-A48F5FE7D614}" type="presParOf" srcId="{04CB05D3-3A66-468D-BB35-6BB65178AEB7}" destId="{4C5496D1-810C-46B9-BD90-6C11054469AF}" srcOrd="2" destOrd="0" presId="urn:microsoft.com/office/officeart/2005/8/layout/chevron2"/>
    <dgm:cxn modelId="{9C240AAC-C1D9-41FF-8479-4E01F698C2AD}" type="presParOf" srcId="{4C5496D1-810C-46B9-BD90-6C11054469AF}" destId="{C36D3972-1927-4CF6-9E11-7319477CC8D5}" srcOrd="0" destOrd="0" presId="urn:microsoft.com/office/officeart/2005/8/layout/chevron2"/>
    <dgm:cxn modelId="{EE36B5D4-4682-468D-8694-98F814018859}" type="presParOf" srcId="{4C5496D1-810C-46B9-BD90-6C11054469AF}" destId="{A717A659-E186-4EFF-A9B1-69E162617792}" srcOrd="1" destOrd="0" presId="urn:microsoft.com/office/officeart/2005/8/layout/chevron2"/>
    <dgm:cxn modelId="{71078B7A-F0CB-4472-941C-F5CBB0A07660}" type="presParOf" srcId="{04CB05D3-3A66-468D-BB35-6BB65178AEB7}" destId="{EE6E3DEC-BFB1-47BF-8603-84960A8AD86A}" srcOrd="3" destOrd="0" presId="urn:microsoft.com/office/officeart/2005/8/layout/chevron2"/>
    <dgm:cxn modelId="{0EC8A61C-F9AF-4C4E-A344-B4D7F478C2C9}" type="presParOf" srcId="{04CB05D3-3A66-468D-BB35-6BB65178AEB7}" destId="{572232BB-E63C-43E4-A02A-1C69D2B3A7FF}" srcOrd="4" destOrd="0" presId="urn:microsoft.com/office/officeart/2005/8/layout/chevron2"/>
    <dgm:cxn modelId="{07F322D5-ACE3-4844-BAA3-C89676BC53AC}" type="presParOf" srcId="{572232BB-E63C-43E4-A02A-1C69D2B3A7FF}" destId="{A8D754CA-80A9-4197-937F-50AD6EED4C86}" srcOrd="0" destOrd="0" presId="urn:microsoft.com/office/officeart/2005/8/layout/chevron2"/>
    <dgm:cxn modelId="{66CBA6F3-18F1-4D30-84D2-CDA32A2B2702}" type="presParOf" srcId="{572232BB-E63C-43E4-A02A-1C69D2B3A7FF}" destId="{99E80EB8-95B6-4337-8A91-1834784DE9A4}" srcOrd="1" destOrd="0" presId="urn:microsoft.com/office/officeart/2005/8/layout/chevron2"/>
    <dgm:cxn modelId="{10ED49E7-BFFB-4B9E-B425-D2CB90B5692D}" type="presParOf" srcId="{04CB05D3-3A66-468D-BB35-6BB65178AEB7}" destId="{D5E82F66-3336-4F78-B6A2-E73590A04F40}" srcOrd="5" destOrd="0" presId="urn:microsoft.com/office/officeart/2005/8/layout/chevron2"/>
    <dgm:cxn modelId="{0F4E547C-F601-4FC9-A226-25D7D5E0DCDF}" type="presParOf" srcId="{04CB05D3-3A66-468D-BB35-6BB65178AEB7}" destId="{FB47E293-0FDA-4A99-9E5D-3E2915A8D691}" srcOrd="6" destOrd="0" presId="urn:microsoft.com/office/officeart/2005/8/layout/chevron2"/>
    <dgm:cxn modelId="{54027D22-8B6B-48E8-B888-35C1F6176565}" type="presParOf" srcId="{FB47E293-0FDA-4A99-9E5D-3E2915A8D691}" destId="{5827A3BE-4991-410E-9C70-C34071AD348B}" srcOrd="0" destOrd="0" presId="urn:microsoft.com/office/officeart/2005/8/layout/chevron2"/>
    <dgm:cxn modelId="{A619B30E-55E2-43F9-AAA8-9D667589847B}" type="presParOf" srcId="{FB47E293-0FDA-4A99-9E5D-3E2915A8D691}" destId="{869C875D-1285-4B5B-B1B3-2B29121F4D09}" srcOrd="1" destOrd="0" presId="urn:microsoft.com/office/officeart/2005/8/layout/chevron2"/>
    <dgm:cxn modelId="{2C0BB038-9E4E-4432-906C-0E0C02AA9916}" type="presParOf" srcId="{04CB05D3-3A66-468D-BB35-6BB65178AEB7}" destId="{B07E8CCC-0F5F-4AB4-AD0C-96F957598289}" srcOrd="7" destOrd="0" presId="urn:microsoft.com/office/officeart/2005/8/layout/chevron2"/>
    <dgm:cxn modelId="{0B895134-50A8-4ABC-9E15-5FB24F41B8FB}" type="presParOf" srcId="{04CB05D3-3A66-468D-BB35-6BB65178AEB7}" destId="{081CE0E0-A890-4B93-A3BF-531767DE04B7}" srcOrd="8" destOrd="0" presId="urn:microsoft.com/office/officeart/2005/8/layout/chevron2"/>
    <dgm:cxn modelId="{CE3062BC-F64A-4AD7-B585-0C8340115798}" type="presParOf" srcId="{081CE0E0-A890-4B93-A3BF-531767DE04B7}" destId="{33C4FA22-EE1F-447B-BC51-6A9EA4B6ABBC}" srcOrd="0" destOrd="0" presId="urn:microsoft.com/office/officeart/2005/8/layout/chevron2"/>
    <dgm:cxn modelId="{3B9631DF-470C-47EF-936A-AA6D3B23606D}" type="presParOf" srcId="{081CE0E0-A890-4B93-A3BF-531767DE04B7}" destId="{495BD653-4E1E-426F-8AA3-DC6228B934C3}" srcOrd="1" destOrd="0" presId="urn:microsoft.com/office/officeart/2005/8/layout/chevron2"/>
    <dgm:cxn modelId="{1C1768D6-885D-4E06-A0A1-3A999643C810}" type="presParOf" srcId="{04CB05D3-3A66-468D-BB35-6BB65178AEB7}" destId="{D7FE1F50-7B07-41DF-8C65-D4D13F7B1484}" srcOrd="9" destOrd="0" presId="urn:microsoft.com/office/officeart/2005/8/layout/chevron2"/>
    <dgm:cxn modelId="{A8FDC625-F38D-4FE4-B93E-BE499EB84F9D}" type="presParOf" srcId="{04CB05D3-3A66-468D-BB35-6BB65178AEB7}" destId="{C05946B5-FFF9-412E-8ABA-1E6F2E1E9CAE}" srcOrd="10" destOrd="0" presId="urn:microsoft.com/office/officeart/2005/8/layout/chevron2"/>
    <dgm:cxn modelId="{E9B221AE-5EE9-48A1-AD57-AD171A7DD194}" type="presParOf" srcId="{C05946B5-FFF9-412E-8ABA-1E6F2E1E9CAE}" destId="{EC64DEEA-1C1B-4855-89CA-22C603502B0A}" srcOrd="0" destOrd="0" presId="urn:microsoft.com/office/officeart/2005/8/layout/chevron2"/>
    <dgm:cxn modelId="{BC231E8F-D6DF-4019-B25B-74CF51CDA3EB}" type="presParOf" srcId="{C05946B5-FFF9-412E-8ABA-1E6F2E1E9CAE}" destId="{4C6BE035-AD7F-47B3-B06B-4984473696A1}" srcOrd="1" destOrd="0" presId="urn:microsoft.com/office/officeart/2005/8/layout/chevron2"/>
    <dgm:cxn modelId="{189A4A41-D3E9-479B-8CC1-0D4DDAC3F643}" type="presParOf" srcId="{04CB05D3-3A66-468D-BB35-6BB65178AEB7}" destId="{9238105E-9839-4698-9C76-12DFC8E920D7}" srcOrd="11" destOrd="0" presId="urn:microsoft.com/office/officeart/2005/8/layout/chevron2"/>
    <dgm:cxn modelId="{974C9CDA-0216-4923-9104-1CB10069B016}" type="presParOf" srcId="{04CB05D3-3A66-468D-BB35-6BB65178AEB7}" destId="{AD8268D4-2EDB-43C6-9577-DA8A0335F757}" srcOrd="12" destOrd="0" presId="urn:microsoft.com/office/officeart/2005/8/layout/chevron2"/>
    <dgm:cxn modelId="{8A33B63E-1138-4A07-BEA6-BF2FE68A8E86}" type="presParOf" srcId="{AD8268D4-2EDB-43C6-9577-DA8A0335F757}" destId="{DF192A92-449F-4CE5-83AF-E9401789FDF0}" srcOrd="0" destOrd="0" presId="urn:microsoft.com/office/officeart/2005/8/layout/chevron2"/>
    <dgm:cxn modelId="{B72F737D-41E8-4677-8CAF-C2A0036513BB}" type="presParOf" srcId="{AD8268D4-2EDB-43C6-9577-DA8A0335F757}" destId="{AFA27BE9-3077-4B7A-809E-3A6D9807996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CFD39-816D-4939-B850-F8B34B9212E4}">
      <dsp:nvSpPr>
        <dsp:cNvPr id="0" name=""/>
        <dsp:cNvSpPr/>
      </dsp:nvSpPr>
      <dsp:spPr>
        <a:xfrm>
          <a:off x="2444340" y="2010819"/>
          <a:ext cx="3122728" cy="143518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Образовательные области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>
        <a:off x="2901653" y="2220998"/>
        <a:ext cx="2208102" cy="1014831"/>
      </dsp:txXfrm>
    </dsp:sp>
    <dsp:sp modelId="{6E8612C2-FFAC-47C2-BA3A-1FFF1C134B98}">
      <dsp:nvSpPr>
        <dsp:cNvPr id="0" name=""/>
        <dsp:cNvSpPr/>
      </dsp:nvSpPr>
      <dsp:spPr>
        <a:xfrm rot="16200000">
          <a:off x="3854038" y="1489260"/>
          <a:ext cx="303330" cy="4879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899538" y="1632353"/>
        <a:ext cx="212331" cy="292778"/>
      </dsp:txXfrm>
    </dsp:sp>
    <dsp:sp modelId="{1319F331-4621-42B4-BC34-641F397FFD78}">
      <dsp:nvSpPr>
        <dsp:cNvPr id="0" name=""/>
        <dsp:cNvSpPr/>
      </dsp:nvSpPr>
      <dsp:spPr>
        <a:xfrm>
          <a:off x="2444340" y="3307"/>
          <a:ext cx="3122728" cy="143518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Социально – коммуникативное развитие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>
        <a:off x="2901653" y="213486"/>
        <a:ext cx="2208102" cy="1014831"/>
      </dsp:txXfrm>
    </dsp:sp>
    <dsp:sp modelId="{A017EA73-CA20-4ECF-BEEA-EF46B7DB2259}">
      <dsp:nvSpPr>
        <dsp:cNvPr id="0" name=""/>
        <dsp:cNvSpPr/>
      </dsp:nvSpPr>
      <dsp:spPr>
        <a:xfrm rot="8642008">
          <a:off x="2702101" y="3293474"/>
          <a:ext cx="377361" cy="4879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2804518" y="3357823"/>
        <a:ext cx="264153" cy="292778"/>
      </dsp:txXfrm>
    </dsp:sp>
    <dsp:sp modelId="{D654718D-914F-45B7-BE70-4EE014DDD95A}">
      <dsp:nvSpPr>
        <dsp:cNvPr id="0" name=""/>
        <dsp:cNvSpPr/>
      </dsp:nvSpPr>
      <dsp:spPr>
        <a:xfrm>
          <a:off x="229981" y="3638237"/>
          <a:ext cx="3066038" cy="1435189"/>
        </a:xfrm>
        <a:prstGeom prst="ellipse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Познавательное развитие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>
        <a:off x="678992" y="3848416"/>
        <a:ext cx="2168016" cy="1014831"/>
      </dsp:txXfrm>
    </dsp:sp>
    <dsp:sp modelId="{B2639AA3-6E2E-4B1A-B6A5-72C31E0A68C2}">
      <dsp:nvSpPr>
        <dsp:cNvPr id="0" name=""/>
        <dsp:cNvSpPr/>
      </dsp:nvSpPr>
      <dsp:spPr>
        <a:xfrm rot="2119306">
          <a:off x="4926201" y="3238516"/>
          <a:ext cx="287356" cy="4879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934136" y="3311188"/>
        <a:ext cx="201149" cy="292778"/>
      </dsp:txXfrm>
    </dsp:sp>
    <dsp:sp modelId="{3DCC7407-7B02-4251-ADD8-6BA420D15048}">
      <dsp:nvSpPr>
        <dsp:cNvPr id="0" name=""/>
        <dsp:cNvSpPr/>
      </dsp:nvSpPr>
      <dsp:spPr>
        <a:xfrm>
          <a:off x="4585962" y="3528393"/>
          <a:ext cx="3122728" cy="1435189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Художественно – эстетическое развитие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>
        <a:off x="5043275" y="3738572"/>
        <a:ext cx="2208102" cy="1014831"/>
      </dsp:txXfrm>
    </dsp:sp>
    <dsp:sp modelId="{5312859E-FAD4-494B-8802-4E07CE41FCFD}">
      <dsp:nvSpPr>
        <dsp:cNvPr id="0" name=""/>
        <dsp:cNvSpPr/>
      </dsp:nvSpPr>
      <dsp:spPr>
        <a:xfrm rot="21363502">
          <a:off x="5654855" y="2362035"/>
          <a:ext cx="254387" cy="4879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654945" y="2462251"/>
        <a:ext cx="178071" cy="292778"/>
      </dsp:txXfrm>
    </dsp:sp>
    <dsp:sp modelId="{F98D9C10-1030-44D9-8D90-7DADF710F636}">
      <dsp:nvSpPr>
        <dsp:cNvPr id="0" name=""/>
        <dsp:cNvSpPr/>
      </dsp:nvSpPr>
      <dsp:spPr>
        <a:xfrm>
          <a:off x="6023520" y="1800191"/>
          <a:ext cx="2078082" cy="1435189"/>
        </a:xfrm>
        <a:prstGeom prst="ellipse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Речевое развитие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>
        <a:off x="6327848" y="2010370"/>
        <a:ext cx="1469426" cy="1014831"/>
      </dsp:txXfrm>
    </dsp:sp>
    <dsp:sp modelId="{ADB29E30-2D9D-422F-B1F6-E59899AEF36F}">
      <dsp:nvSpPr>
        <dsp:cNvPr id="0" name=""/>
        <dsp:cNvSpPr/>
      </dsp:nvSpPr>
      <dsp:spPr>
        <a:xfrm rot="11220811">
          <a:off x="2231829" y="2277804"/>
          <a:ext cx="188611" cy="4879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2288200" y="2378851"/>
        <a:ext cx="132028" cy="292778"/>
      </dsp:txXfrm>
    </dsp:sp>
    <dsp:sp modelId="{5108E8C3-C1A5-4E44-AEFF-9C381E2D7072}">
      <dsp:nvSpPr>
        <dsp:cNvPr id="0" name=""/>
        <dsp:cNvSpPr/>
      </dsp:nvSpPr>
      <dsp:spPr>
        <a:xfrm>
          <a:off x="85969" y="1656190"/>
          <a:ext cx="2074279" cy="1435189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Физическое развитие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>
        <a:off x="389740" y="1866369"/>
        <a:ext cx="1466737" cy="10148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932DE-EC35-4290-9C9D-FF55E5E1E201}">
      <dsp:nvSpPr>
        <dsp:cNvPr id="0" name=""/>
        <dsp:cNvSpPr/>
      </dsp:nvSpPr>
      <dsp:spPr>
        <a:xfrm rot="5400000">
          <a:off x="-107900" y="108620"/>
          <a:ext cx="719336" cy="50353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1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 rot="-5400000">
        <a:off x="1" y="252488"/>
        <a:ext cx="503535" cy="215801"/>
      </dsp:txXfrm>
    </dsp:sp>
    <dsp:sp modelId="{E8E4E906-5311-4252-9CDB-D048C109D29A}">
      <dsp:nvSpPr>
        <dsp:cNvPr id="0" name=""/>
        <dsp:cNvSpPr/>
      </dsp:nvSpPr>
      <dsp:spPr>
        <a:xfrm rot="5400000">
          <a:off x="4132783" y="-3628528"/>
          <a:ext cx="467568" cy="77260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Развитие сенсорики, обследовательских действий</a:t>
          </a: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 rot="-5400000">
        <a:off x="503536" y="23544"/>
        <a:ext cx="7703239" cy="421918"/>
      </dsp:txXfrm>
    </dsp:sp>
    <dsp:sp modelId="{C36D3972-1927-4CF6-9E11-7319477CC8D5}">
      <dsp:nvSpPr>
        <dsp:cNvPr id="0" name=""/>
        <dsp:cNvSpPr/>
      </dsp:nvSpPr>
      <dsp:spPr>
        <a:xfrm rot="5400000">
          <a:off x="-107900" y="742818"/>
          <a:ext cx="719336" cy="503535"/>
        </a:xfrm>
        <a:prstGeom prst="chevron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2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 rot="-5400000">
        <a:off x="1" y="886686"/>
        <a:ext cx="503535" cy="215801"/>
      </dsp:txXfrm>
    </dsp:sp>
    <dsp:sp modelId="{A717A659-E186-4EFF-A9B1-69E162617792}">
      <dsp:nvSpPr>
        <dsp:cNvPr id="0" name=""/>
        <dsp:cNvSpPr/>
      </dsp:nvSpPr>
      <dsp:spPr>
        <a:xfrm rot="5400000">
          <a:off x="4132783" y="-2994330"/>
          <a:ext cx="467568" cy="77260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Развитие восприятия, наглядно-образного мышления, логического мышления, пространственного воображения</a:t>
          </a: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 rot="-5400000">
        <a:off x="503536" y="657742"/>
        <a:ext cx="7703239" cy="421918"/>
      </dsp:txXfrm>
    </dsp:sp>
    <dsp:sp modelId="{A8D754CA-80A9-4197-937F-50AD6EED4C86}">
      <dsp:nvSpPr>
        <dsp:cNvPr id="0" name=""/>
        <dsp:cNvSpPr/>
      </dsp:nvSpPr>
      <dsp:spPr>
        <a:xfrm rot="5400000">
          <a:off x="-107900" y="1377015"/>
          <a:ext cx="719336" cy="503535"/>
        </a:xfrm>
        <a:prstGeom prst="chevron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3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 rot="-5400000">
        <a:off x="1" y="1520883"/>
        <a:ext cx="503535" cy="215801"/>
      </dsp:txXfrm>
    </dsp:sp>
    <dsp:sp modelId="{99E80EB8-95B6-4337-8A91-1834784DE9A4}">
      <dsp:nvSpPr>
        <dsp:cNvPr id="0" name=""/>
        <dsp:cNvSpPr/>
      </dsp:nvSpPr>
      <dsp:spPr>
        <a:xfrm rot="5400000">
          <a:off x="4132783" y="-2360132"/>
          <a:ext cx="467568" cy="77260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Формирование умения сравнивать, </a:t>
          </a: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rPr>
            <a:t>классифицировать, группировать, чередовать по признаку </a:t>
          </a: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 анализировать</a:t>
          </a: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 rot="-5400000">
        <a:off x="503536" y="1291940"/>
        <a:ext cx="7703239" cy="421918"/>
      </dsp:txXfrm>
    </dsp:sp>
    <dsp:sp modelId="{5827A3BE-4991-410E-9C70-C34071AD348B}">
      <dsp:nvSpPr>
        <dsp:cNvPr id="0" name=""/>
        <dsp:cNvSpPr/>
      </dsp:nvSpPr>
      <dsp:spPr>
        <a:xfrm rot="5400000">
          <a:off x="-107900" y="2011213"/>
          <a:ext cx="719336" cy="503535"/>
        </a:xfrm>
        <a:prstGeom prst="chevron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4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 rot="-5400000">
        <a:off x="1" y="2155081"/>
        <a:ext cx="503535" cy="215801"/>
      </dsp:txXfrm>
    </dsp:sp>
    <dsp:sp modelId="{869C875D-1285-4B5B-B1B3-2B29121F4D09}">
      <dsp:nvSpPr>
        <dsp:cNvPr id="0" name=""/>
        <dsp:cNvSpPr/>
      </dsp:nvSpPr>
      <dsp:spPr>
        <a:xfrm rot="5400000">
          <a:off x="4132783" y="-1725934"/>
          <a:ext cx="467568" cy="77260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Формирование познавательного интереса</a:t>
          </a: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 rot="-5400000">
        <a:off x="503536" y="1926138"/>
        <a:ext cx="7703239" cy="421918"/>
      </dsp:txXfrm>
    </dsp:sp>
    <dsp:sp modelId="{33C4FA22-EE1F-447B-BC51-6A9EA4B6ABBC}">
      <dsp:nvSpPr>
        <dsp:cNvPr id="0" name=""/>
        <dsp:cNvSpPr/>
      </dsp:nvSpPr>
      <dsp:spPr>
        <a:xfrm rot="5400000">
          <a:off x="-107900" y="2645411"/>
          <a:ext cx="719336" cy="503535"/>
        </a:xfrm>
        <a:prstGeom prst="chevron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5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 rot="-5400000">
        <a:off x="1" y="2789279"/>
        <a:ext cx="503535" cy="215801"/>
      </dsp:txXfrm>
    </dsp:sp>
    <dsp:sp modelId="{495BD653-4E1E-426F-8AA3-DC6228B934C3}">
      <dsp:nvSpPr>
        <dsp:cNvPr id="0" name=""/>
        <dsp:cNvSpPr/>
      </dsp:nvSpPr>
      <dsp:spPr>
        <a:xfrm rot="5400000">
          <a:off x="4132783" y="-1091736"/>
          <a:ext cx="467568" cy="77260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Развитие умения ориентироваться в таких понятиях, как цвет, величина, количество, форма</a:t>
          </a: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 rot="-5400000">
        <a:off x="503536" y="2560336"/>
        <a:ext cx="7703239" cy="421918"/>
      </dsp:txXfrm>
    </dsp:sp>
    <dsp:sp modelId="{EC64DEEA-1C1B-4855-89CA-22C603502B0A}">
      <dsp:nvSpPr>
        <dsp:cNvPr id="0" name=""/>
        <dsp:cNvSpPr/>
      </dsp:nvSpPr>
      <dsp:spPr>
        <a:xfrm rot="5400000">
          <a:off x="-107900" y="3279609"/>
          <a:ext cx="719336" cy="503535"/>
        </a:xfrm>
        <a:prstGeom prst="chevron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0"/>
                <a:satOff val="33176"/>
                <a:lumOff val="7190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6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 rot="-5400000">
        <a:off x="1" y="3423477"/>
        <a:ext cx="503535" cy="215801"/>
      </dsp:txXfrm>
    </dsp:sp>
    <dsp:sp modelId="{4C6BE035-AD7F-47B3-B06B-4984473696A1}">
      <dsp:nvSpPr>
        <dsp:cNvPr id="0" name=""/>
        <dsp:cNvSpPr/>
      </dsp:nvSpPr>
      <dsp:spPr>
        <a:xfrm rot="5400000">
          <a:off x="4132783" y="-457539"/>
          <a:ext cx="467568" cy="77260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Развитие мелкой моторики рук, точности и продуктивности движений</a:t>
          </a: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 rot="-5400000">
        <a:off x="503536" y="3194533"/>
        <a:ext cx="7703239" cy="421918"/>
      </dsp:txXfrm>
    </dsp:sp>
    <dsp:sp modelId="{DF192A92-449F-4CE5-83AF-E9401789FDF0}">
      <dsp:nvSpPr>
        <dsp:cNvPr id="0" name=""/>
        <dsp:cNvSpPr/>
      </dsp:nvSpPr>
      <dsp:spPr>
        <a:xfrm rot="5400000">
          <a:off x="-107900" y="3913807"/>
          <a:ext cx="719336" cy="503535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7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 rot="-5400000">
        <a:off x="1" y="4057675"/>
        <a:ext cx="503535" cy="215801"/>
      </dsp:txXfrm>
    </dsp:sp>
    <dsp:sp modelId="{AFA27BE9-3077-4B7A-809E-3A6D9807996D}">
      <dsp:nvSpPr>
        <dsp:cNvPr id="0" name=""/>
        <dsp:cNvSpPr/>
      </dsp:nvSpPr>
      <dsp:spPr>
        <a:xfrm rot="5400000">
          <a:off x="4132783" y="176658"/>
          <a:ext cx="467568" cy="77260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развитие воображения, творчества, самостоятельности и инициативности </a:t>
          </a: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anose="02050604050505020204" pitchFamily="18" charset="0"/>
          </a:endParaRPr>
        </a:p>
      </dsp:txBody>
      <dsp:txXfrm rot="-5400000">
        <a:off x="503536" y="3828731"/>
        <a:ext cx="7703239" cy="421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E19E7-1820-4315-9D80-0A838812101C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A4473-479A-4047-A549-4793BA33A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422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A4473-479A-4047-A549-4793BA33A5B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183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7772400" cy="114300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ГАУСО АО «Свободненский специальный (коррекционный) детский дом»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844824"/>
            <a:ext cx="6843738" cy="193224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«Камешки </a:t>
            </a:r>
            <a:r>
              <a:rPr lang="ru-RU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Марблс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–разноцветное счастье для детей»</a:t>
            </a:r>
          </a:p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(мастер-класс)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95301" y="4764662"/>
            <a:ext cx="777240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Воспитатель высшей квалификационной категории Наталья Владимировна Попова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75" b="994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414" t="25456" r="7931"/>
          <a:stretch/>
        </p:blipFill>
        <p:spPr>
          <a:xfrm>
            <a:off x="917097" y="857350"/>
            <a:ext cx="7327311" cy="61305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764704"/>
            <a:ext cx="7002778" cy="56022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7710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83819"/>
            <a:ext cx="8136904" cy="57938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0143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3204" y="980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При </a:t>
            </a: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работе с камешками </a:t>
            </a:r>
            <a:r>
              <a:rPr lang="ru-RU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Марблс</a:t>
            </a: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 следует 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…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87624" y="2110925"/>
            <a:ext cx="8136904" cy="3705275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соблюдать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гигиену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рук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соблюдать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осторожность при игре, так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как</a:t>
            </a:r>
          </a:p>
          <a:p>
            <a:pPr marL="0" indent="0" algn="just">
              <a:buNone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камешки хрупкие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соблюдать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безопасность: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выполнение</a:t>
            </a:r>
          </a:p>
          <a:p>
            <a:pPr marL="0" indent="0" algn="just">
              <a:buNone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упражнений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 камешками не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предполагает</a:t>
            </a:r>
          </a:p>
          <a:p>
            <a:pPr marL="0" indent="0" algn="just">
              <a:buNone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использования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их детьми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 самостоятельной</a:t>
            </a:r>
          </a:p>
          <a:p>
            <a:pPr marL="0" indent="0" algn="just">
              <a:buNone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деятельности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только под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присмотром</a:t>
            </a:r>
          </a:p>
          <a:p>
            <a:pPr marL="0" indent="0" algn="just">
              <a:buNone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взрослого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для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достижения наилучшего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эффекта</a:t>
            </a:r>
          </a:p>
          <a:p>
            <a:pPr marL="0" indent="0" algn="just">
              <a:buNone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использовать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соответствующую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музыку</a:t>
            </a:r>
            <a:endParaRPr lang="ru-RU" sz="2800" dirty="0">
              <a:latin typeface="Bookman Old Style" panose="02050604050505020204" pitchFamily="18" charset="0"/>
            </a:endParaRPr>
          </a:p>
          <a:p>
            <a:endParaRPr lang="ru-RU" sz="28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620688"/>
            <a:ext cx="6717298" cy="56751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5268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70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806" y="1340769"/>
            <a:ext cx="3963178" cy="4248472"/>
          </a:xfrm>
        </p:spPr>
        <p:txBody>
          <a:bodyPr>
            <a:normAutofit fontScale="92500" lnSpcReduction="20000"/>
          </a:bodyPr>
          <a:lstStyle/>
          <a:p>
            <a:pPr algn="ctr">
              <a:buFontTx/>
              <a:buNone/>
            </a:pPr>
            <a:r>
              <a:rPr lang="ru-RU" sz="35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«Муха в клетке»</a:t>
            </a:r>
          </a:p>
          <a:p>
            <a:pPr algn="just">
              <a:buFontTx/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 центре квадрата из девяти клеток сидит «муха». По инструкции взрослого ребёнок двигает камешек по квадратам. </a:t>
            </a:r>
          </a:p>
          <a:p>
            <a:pPr algn="just">
              <a:buFontTx/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Усложнение - даётся многоступенчатая инструкция, ребёнок «передвигает» глазами камешек и ставит «муху» в нужный квадрат</a:t>
            </a:r>
          </a:p>
          <a:p>
            <a:pPr>
              <a:buNone/>
            </a:pPr>
            <a:endParaRPr lang="ru-RU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289033"/>
              </p:ext>
            </p:extLst>
          </p:nvPr>
        </p:nvGraphicFramePr>
        <p:xfrm>
          <a:off x="4644007" y="1397000"/>
          <a:ext cx="4032450" cy="37601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4150">
                  <a:extLst>
                    <a:ext uri="{9D8B030D-6E8A-4147-A177-3AD203B41FA5}">
                      <a16:colId xmlns:a16="http://schemas.microsoft.com/office/drawing/2014/main" val="2410593268"/>
                    </a:ext>
                  </a:extLst>
                </a:gridCol>
                <a:gridCol w="1344150">
                  <a:extLst>
                    <a:ext uri="{9D8B030D-6E8A-4147-A177-3AD203B41FA5}">
                      <a16:colId xmlns:a16="http://schemas.microsoft.com/office/drawing/2014/main" val="1994348683"/>
                    </a:ext>
                  </a:extLst>
                </a:gridCol>
                <a:gridCol w="1344150">
                  <a:extLst>
                    <a:ext uri="{9D8B030D-6E8A-4147-A177-3AD203B41FA5}">
                      <a16:colId xmlns:a16="http://schemas.microsoft.com/office/drawing/2014/main" val="3169480609"/>
                    </a:ext>
                  </a:extLst>
                </a:gridCol>
              </a:tblGrid>
              <a:tr h="12533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663790"/>
                  </a:ext>
                </a:extLst>
              </a:tr>
              <a:tr h="12533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040677"/>
                  </a:ext>
                </a:extLst>
              </a:tr>
              <a:tr h="12533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014275"/>
                  </a:ext>
                </a:extLst>
              </a:tr>
            </a:tbl>
          </a:graphicData>
        </a:graphic>
      </p:graphicFrame>
      <p:pic>
        <p:nvPicPr>
          <p:cNvPr id="47106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96501" y="2780928"/>
            <a:ext cx="1048436" cy="10081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4907" y="2780928"/>
            <a:ext cx="1048436" cy="10081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94371" y="1484784"/>
            <a:ext cx="1048436" cy="10081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36014" y="1479331"/>
            <a:ext cx="1048436" cy="10081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77657" y="1532921"/>
            <a:ext cx="1048436" cy="10081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77657" y="2781764"/>
            <a:ext cx="1048436" cy="10081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77657" y="4034168"/>
            <a:ext cx="1048436" cy="10081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32234" y="4022037"/>
            <a:ext cx="1048436" cy="10081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0051" y="3975416"/>
            <a:ext cx="1048436" cy="10081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4258816" cy="4983179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«Графический диктант»</a:t>
            </a:r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</a:p>
          <a:p>
            <a:pPr>
              <a:buFontTx/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Педагог дает устные задания:  Положите красный камушек в центр листа. Синий - в правый верхний угол, зеленый - в левый верхний угол, оранжевый - в правый нижний угол; фиолетовый- в левый нижний угол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03076"/>
              </p:ext>
            </p:extLst>
          </p:nvPr>
        </p:nvGraphicFramePr>
        <p:xfrm>
          <a:off x="4716016" y="2348880"/>
          <a:ext cx="3528392" cy="361617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353132503"/>
                    </a:ext>
                  </a:extLst>
                </a:gridCol>
              </a:tblGrid>
              <a:tr h="36161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164823"/>
                  </a:ext>
                </a:extLst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4474889" y="1268760"/>
            <a:ext cx="770384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265081" y="1268760"/>
            <a:ext cx="770384" cy="72008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055273" y="1268760"/>
            <a:ext cx="770384" cy="72008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863158" y="1268760"/>
            <a:ext cx="770384" cy="7200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671043" y="1268760"/>
            <a:ext cx="770384" cy="72008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61111E-6 0 L 0.09063 0 C 0.13125 0 0.18125 0.10718 0.18125 0.19421 L 0.18125 0.38843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50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94444E-6 0 L 0.11823 0 C 0.17118 0 0.23646 0.0463 0.23646 0.08403 L 0.23646 0.16806 " pathEditMode="relative" rAng="0" ptsTypes="AA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0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7778E-7 0 L -0.06545 0 C -0.09479 0 -0.13073 0.04907 -0.13073 0.08912 L -0.13073 0.17847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5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50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66667E-6 0 L 0.03073 0 C 0.04444 0 0.06163 0.15046 0.06163 0.27269 L 0.06163 0.54606 " pathEditMode="relative" rAng="0" ptsTypes="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7778E-6 0 L -0.15902 0 C -0.23038 0 -0.31788 0.15046 -0.31788 0.27292 L -0.31788 0.54606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03" y="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4690864" cy="468052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5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Игра «Чудесный мешочек»</a:t>
            </a:r>
          </a:p>
          <a:p>
            <a:pPr>
              <a:buNone/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</a:t>
            </a: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Ребёнок достает камешек любого цвета из мешочка и соотносит цвет с предметом, учась при этом правильно согласовывать слово-предмет и слово-признак:</a:t>
            </a:r>
          </a:p>
          <a:p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Зелёный камешек – зелёный огурец, зелёная лягушка, зелёный крокодил и т.д.</a:t>
            </a:r>
          </a:p>
          <a:p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Синий камешек – синий кит, синие колокольчики, синий шарик и т.д.</a:t>
            </a:r>
          </a:p>
          <a:p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Оранжевый камешек – оранжевый апельсин, оранжевый бант и т. д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001325" y="3012452"/>
            <a:ext cx="770384" cy="72008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156" name="Picture 4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8075" y="2853049"/>
            <a:ext cx="1891136" cy="94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4997174" y="1856211"/>
            <a:ext cx="770384" cy="72008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158" name="Picture 6" descr="Picture background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9547" y="1922692"/>
            <a:ext cx="172819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4997174" y="4209267"/>
            <a:ext cx="770384" cy="7200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160" name="Picture 8" descr="Picture background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5871" y="3957539"/>
            <a:ext cx="1295543" cy="122353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5945000" y="2004412"/>
            <a:ext cx="978408" cy="48463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971139" y="3076729"/>
            <a:ext cx="978408" cy="48463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979620" y="4326991"/>
            <a:ext cx="978408" cy="48463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5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414340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Игра в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Марблс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признана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детскими психологами одной из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самых полезных для подрастающего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поколения: она развивает меткость,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скорость, точность и моторику, а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красивые оттенки стеклянных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камешков пробуждают в ребенке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чувство прекрасного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705" t="11699" r="10270" b="18109"/>
          <a:stretch/>
        </p:blipFill>
        <p:spPr>
          <a:xfrm>
            <a:off x="1907704" y="2276872"/>
            <a:ext cx="5760640" cy="3456384"/>
          </a:xfrm>
          <a:prstGeom prst="rect">
            <a:avLst/>
          </a:prstGeom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179512" y="1268760"/>
            <a:ext cx="86868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ru-RU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Стеклянный шарик Марблс –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«</a:t>
            </a:r>
            <a:r>
              <a:rPr lang="en-US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marbls</a:t>
            </a:r>
            <a:r>
              <a:rPr lang="ru-RU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» (то есть мраморный)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b="1" i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       </a:t>
            </a:r>
            <a:endParaRPr lang="ru-RU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541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1556792"/>
            <a:ext cx="577113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Переходим к 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практической 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части нашего 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мастер-класса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1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451164"/>
              </p:ext>
            </p:extLst>
          </p:nvPr>
        </p:nvGraphicFramePr>
        <p:xfrm>
          <a:off x="636712" y="1052736"/>
          <a:ext cx="8507288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589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2CFD39-816D-4939-B850-F8B34B921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5B2CFD39-816D-4939-B850-F8B34B9212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5B2CFD39-816D-4939-B850-F8B34B921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5B2CFD39-816D-4939-B850-F8B34B921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8612C2-FFAC-47C2-BA3A-1FFF1C134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graphicEl>
                                              <a:dgm id="{6E8612C2-FFAC-47C2-BA3A-1FFF1C134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6E8612C2-FFAC-47C2-BA3A-1FFF1C134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6E8612C2-FFAC-47C2-BA3A-1FFF1C134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19F331-4621-42B4-BC34-641F397FF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1319F331-4621-42B4-BC34-641F397FFD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1319F331-4621-42B4-BC34-641F397FF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1319F331-4621-42B4-BC34-641F397FF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17EA73-CA20-4ECF-BEEA-EF46B7DB2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graphicEl>
                                              <a:dgm id="{A017EA73-CA20-4ECF-BEEA-EF46B7DB22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A017EA73-CA20-4ECF-BEEA-EF46B7DB2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A017EA73-CA20-4ECF-BEEA-EF46B7DB2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54718D-914F-45B7-BE70-4EE014DDD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D654718D-914F-45B7-BE70-4EE014DDD9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D654718D-914F-45B7-BE70-4EE014DDD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D654718D-914F-45B7-BE70-4EE014DDD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639AA3-6E2E-4B1A-B6A5-72C31E0A6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B2639AA3-6E2E-4B1A-B6A5-72C31E0A68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B2639AA3-6E2E-4B1A-B6A5-72C31E0A6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B2639AA3-6E2E-4B1A-B6A5-72C31E0A6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CC7407-7B02-4251-ADD8-6BA420D15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3DCC7407-7B02-4251-ADD8-6BA420D15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3DCC7407-7B02-4251-ADD8-6BA420D15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3DCC7407-7B02-4251-ADD8-6BA420D15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12859E-FAD4-494B-8802-4E07CE41F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5312859E-FAD4-494B-8802-4E07CE41FC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5312859E-FAD4-494B-8802-4E07CE41F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5312859E-FAD4-494B-8802-4E07CE41F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8D9C10-1030-44D9-8D90-7DADF710F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graphicEl>
                                              <a:dgm id="{F98D9C10-1030-44D9-8D90-7DADF710F6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F98D9C10-1030-44D9-8D90-7DADF710F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graphicEl>
                                              <a:dgm id="{F98D9C10-1030-44D9-8D90-7DADF710F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B29E30-2D9D-422F-B1F6-E59899AEF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graphicEl>
                                              <a:dgm id="{ADB29E30-2D9D-422F-B1F6-E59899AEF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graphicEl>
                                              <a:dgm id="{ADB29E30-2D9D-422F-B1F6-E59899AEF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ADB29E30-2D9D-422F-B1F6-E59899AEF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08E8C3-C1A5-4E44-AEFF-9C381E2D7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graphicEl>
                                              <a:dgm id="{5108E8C3-C1A5-4E44-AEFF-9C381E2D70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graphicEl>
                                              <a:dgm id="{5108E8C3-C1A5-4E44-AEFF-9C381E2D7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graphicEl>
                                              <a:dgm id="{5108E8C3-C1A5-4E44-AEFF-9C381E2D7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Решение коррекционных задач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391161"/>
              </p:ext>
            </p:extLst>
          </p:nvPr>
        </p:nvGraphicFramePr>
        <p:xfrm>
          <a:off x="457200" y="188079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433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F932DE-EC35-4290-9C9D-FF55E5E1E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64F932DE-EC35-4290-9C9D-FF55E5E1E2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64F932DE-EC35-4290-9C9D-FF55E5E1E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64F932DE-EC35-4290-9C9D-FF55E5E1E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E4E906-5311-4252-9CDB-D048C109D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E8E4E906-5311-4252-9CDB-D048C109D2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E8E4E906-5311-4252-9CDB-D048C109D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E8E4E906-5311-4252-9CDB-D048C109D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6D3972-1927-4CF6-9E11-7319477CC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C36D3972-1927-4CF6-9E11-7319477CC8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C36D3972-1927-4CF6-9E11-7319477CC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C36D3972-1927-4CF6-9E11-7319477CC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17A659-E186-4EFF-A9B1-69E162617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A717A659-E186-4EFF-A9B1-69E162617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A717A659-E186-4EFF-A9B1-69E162617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A717A659-E186-4EFF-A9B1-69E162617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D754CA-80A9-4197-937F-50AD6EED4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A8D754CA-80A9-4197-937F-50AD6EED4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A8D754CA-80A9-4197-937F-50AD6EED4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A8D754CA-80A9-4197-937F-50AD6EED4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E80EB8-95B6-4337-8A91-1834784DE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99E80EB8-95B6-4337-8A91-1834784DE9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99E80EB8-95B6-4337-8A91-1834784DE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99E80EB8-95B6-4337-8A91-1834784DE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27A3BE-4991-410E-9C70-C34071AD3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5827A3BE-4991-410E-9C70-C34071AD34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5827A3BE-4991-410E-9C70-C34071AD3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5827A3BE-4991-410E-9C70-C34071AD3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9C875D-1285-4B5B-B1B3-2B29121F4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869C875D-1285-4B5B-B1B3-2B29121F4D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869C875D-1285-4B5B-B1B3-2B29121F4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869C875D-1285-4B5B-B1B3-2B29121F4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C4FA22-EE1F-447B-BC51-6A9EA4B6A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33C4FA22-EE1F-447B-BC51-6A9EA4B6AB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33C4FA22-EE1F-447B-BC51-6A9EA4B6A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33C4FA22-EE1F-447B-BC51-6A9EA4B6A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5BD653-4E1E-426F-8AA3-DC6228B93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495BD653-4E1E-426F-8AA3-DC6228B934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495BD653-4E1E-426F-8AA3-DC6228B93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495BD653-4E1E-426F-8AA3-DC6228B93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64DEEA-1C1B-4855-89CA-22C603502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graphicEl>
                                              <a:dgm id="{EC64DEEA-1C1B-4855-89CA-22C603502B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EC64DEEA-1C1B-4855-89CA-22C603502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EC64DEEA-1C1B-4855-89CA-22C603502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6BE035-AD7F-47B3-B06B-498447369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graphicEl>
                                              <a:dgm id="{4C6BE035-AD7F-47B3-B06B-4984473696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4C6BE035-AD7F-47B3-B06B-498447369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4C6BE035-AD7F-47B3-B06B-498447369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192A92-449F-4CE5-83AF-E9401789F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DF192A92-449F-4CE5-83AF-E9401789FD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DF192A92-449F-4CE5-83AF-E9401789F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DF192A92-449F-4CE5-83AF-E9401789F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A27BE9-3077-4B7A-809E-3A6D98079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>
                                            <p:graphicEl>
                                              <a:dgm id="{AFA27BE9-3077-4B7A-809E-3A6D980799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AFA27BE9-3077-4B7A-809E-3A6D98079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AFA27BE9-3077-4B7A-809E-3A6D98079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36913"/>
            <a:ext cx="8461597" cy="20162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latin typeface="Bookman Old Style" panose="02050604050505020204" pitchFamily="18" charset="0"/>
              </a:rPr>
              <a:t>н</a:t>
            </a:r>
            <a:r>
              <a:rPr lang="ru-RU" b="1" dirty="0" smtClean="0">
                <a:latin typeface="Bookman Old Style" panose="02050604050505020204" pitchFamily="18" charset="0"/>
              </a:rPr>
              <a:t>етрадиционный способ обучения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latin typeface="Bookman Old Style" panose="02050604050505020204" pitchFamily="18" charset="0"/>
              </a:rPr>
              <a:t>о</a:t>
            </a:r>
            <a:r>
              <a:rPr lang="ru-RU" b="1" dirty="0" smtClean="0">
                <a:latin typeface="Bookman Old Style" panose="02050604050505020204" pitchFamily="18" charset="0"/>
              </a:rPr>
              <a:t>собый дидактический материал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latin typeface="Bookman Old Style" panose="02050604050505020204" pitchFamily="18" charset="0"/>
              </a:rPr>
              <a:t>и</a:t>
            </a:r>
            <a:r>
              <a:rPr lang="ru-RU" b="1" dirty="0" smtClean="0">
                <a:latin typeface="Bookman Old Style" panose="02050604050505020204" pitchFamily="18" charset="0"/>
              </a:rPr>
              <a:t>дущий от потребностей ребенка</a:t>
            </a:r>
            <a:r>
              <a:rPr lang="ru-RU" b="1" i="1" dirty="0" smtClean="0"/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196752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Применение камешков </a:t>
            </a:r>
            <a:endParaRPr lang="ru-RU" sz="4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Марблс</a:t>
            </a: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– </a:t>
            </a: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это… 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2132856"/>
            <a:ext cx="5112568" cy="38344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13" b="96820" l="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124744"/>
            <a:ext cx="2438400" cy="1725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795575"/>
            <a:ext cx="2280102" cy="22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5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22073"/>
            <a:ext cx="7920880" cy="59377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8116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3074" y="620688"/>
            <a:ext cx="8106584" cy="54726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35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836712"/>
            <a:ext cx="532859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8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400</Words>
  <Application>Microsoft Office PowerPoint</Application>
  <PresentationFormat>Экран (4:3)</PresentationFormat>
  <Paragraphs>67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Bookman Old Style</vt:lpstr>
      <vt:lpstr>Calibri</vt:lpstr>
      <vt:lpstr>Times New Roman</vt:lpstr>
      <vt:lpstr>Wingdings</vt:lpstr>
      <vt:lpstr>Тема Office</vt:lpstr>
      <vt:lpstr>ГАУСО АО «Свободненский специальный (коррекционный) детский дом»</vt:lpstr>
      <vt:lpstr>Презентация PowerPoint</vt:lpstr>
      <vt:lpstr>Презентация PowerPoint</vt:lpstr>
      <vt:lpstr>Решение коррекционных задач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 работе с камешками Марблс следует 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детский сад д. Дюдьково</dc:title>
  <dc:creator>User</dc:creator>
  <cp:lastModifiedBy>Марина</cp:lastModifiedBy>
  <cp:revision>67</cp:revision>
  <dcterms:created xsi:type="dcterms:W3CDTF">2021-02-23T10:50:02Z</dcterms:created>
  <dcterms:modified xsi:type="dcterms:W3CDTF">2025-02-27T04:05:00Z</dcterms:modified>
</cp:coreProperties>
</file>